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5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11290"/>
            <a:ext cx="6878487" cy="9166580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3206046"/>
            <a:ext cx="4370039" cy="2195069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5401113"/>
            <a:ext cx="4370039" cy="1462532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8126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3490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601158"/>
            <a:ext cx="4760786" cy="2435441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036597"/>
            <a:ext cx="4760786" cy="11472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595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2800"/>
            <a:ext cx="4760786" cy="17610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880785"/>
            <a:ext cx="2316082" cy="51743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2880787"/>
            <a:ext cx="2316083" cy="517436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66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2800"/>
            <a:ext cx="4760785" cy="176106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881311"/>
            <a:ext cx="2318004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3649662"/>
            <a:ext cx="2318004" cy="440548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2881311"/>
            <a:ext cx="2318004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3649662"/>
            <a:ext cx="2318004" cy="440548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099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12800"/>
            <a:ext cx="4760786" cy="17610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311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062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998139"/>
            <a:ext cx="2092637" cy="1704621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686567"/>
            <a:ext cx="2539528" cy="736858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3702759"/>
            <a:ext cx="2092637" cy="3445932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6905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400800"/>
            <a:ext cx="4760786" cy="755651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812800"/>
            <a:ext cx="4760786" cy="5127624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7156451"/>
            <a:ext cx="4760786" cy="898699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157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2800"/>
            <a:ext cx="4760786" cy="4538133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960533"/>
            <a:ext cx="4760786" cy="2094616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7377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12800"/>
            <a:ext cx="4554137" cy="4030133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4842933"/>
            <a:ext cx="4064853" cy="508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5960533"/>
            <a:ext cx="4760786" cy="2094616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362034" y="1053838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3848742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0479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575984"/>
            <a:ext cx="4760786" cy="3460613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036597"/>
            <a:ext cx="4760786" cy="2018552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9356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12800"/>
            <a:ext cx="4554137" cy="4030133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350933"/>
            <a:ext cx="4760787" cy="68566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036597"/>
            <a:ext cx="4760786" cy="2018552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362034" y="1053838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3848742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4901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812800"/>
            <a:ext cx="4756099" cy="4030133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350933"/>
            <a:ext cx="4760787" cy="68566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036597"/>
            <a:ext cx="4760786" cy="2018552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0961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7979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812801"/>
            <a:ext cx="734109" cy="7001935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812801"/>
            <a:ext cx="3896270" cy="700193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058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11290"/>
            <a:ext cx="6878488" cy="9166580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12800"/>
            <a:ext cx="4760785" cy="17610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880787"/>
            <a:ext cx="4760786" cy="5174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8055152"/>
            <a:ext cx="513099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1DBBC-EC0F-4017-999C-E3D14C05B8A5}" type="datetimeFigureOut">
              <a:rPr lang="es-MX" smtClean="0"/>
              <a:t>08/10/2024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055152"/>
            <a:ext cx="346723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8055152"/>
            <a:ext cx="384479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75B1366-145C-4272-A8D0-F342A6D915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142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BCD2530-0A8D-0A09-F9E5-09C45867B142}"/>
              </a:ext>
            </a:extLst>
          </p:cNvPr>
          <p:cNvSpPr/>
          <p:nvPr/>
        </p:nvSpPr>
        <p:spPr>
          <a:xfrm>
            <a:off x="183367" y="3121812"/>
            <a:ext cx="533965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6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B615B7C-B6FC-140C-3589-65022B6377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02" t="17505" r="5655" b="23104"/>
          <a:stretch/>
        </p:blipFill>
        <p:spPr>
          <a:xfrm>
            <a:off x="1778695" y="206554"/>
            <a:ext cx="2430050" cy="222093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AE08FBA-3088-50CA-D187-2A4DF2F965E4}"/>
              </a:ext>
            </a:extLst>
          </p:cNvPr>
          <p:cNvSpPr txBox="1"/>
          <p:nvPr/>
        </p:nvSpPr>
        <p:spPr>
          <a:xfrm>
            <a:off x="390959" y="4396400"/>
            <a:ext cx="520552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5400" b="1" dirty="0"/>
              <a:t>NO SE GENERÓ INFORMACIÓN</a:t>
            </a:r>
            <a:endParaRPr lang="es-MX" sz="4400" b="1" dirty="0"/>
          </a:p>
        </p:txBody>
      </p:sp>
    </p:spTree>
    <p:extLst>
      <p:ext uri="{BB962C8B-B14F-4D97-AF65-F5344CB8AC3E}">
        <p14:creationId xmlns:p14="http://schemas.microsoft.com/office/powerpoint/2010/main" val="218835884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4</Words>
  <Application>Microsoft Office PowerPoint</Application>
  <PresentationFormat>Carta (216 x 279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DIF1</dc:creator>
  <cp:lastModifiedBy>DIF3</cp:lastModifiedBy>
  <cp:revision>4</cp:revision>
  <dcterms:created xsi:type="dcterms:W3CDTF">2024-10-07T20:01:39Z</dcterms:created>
  <dcterms:modified xsi:type="dcterms:W3CDTF">2024-10-08T16:23:03Z</dcterms:modified>
</cp:coreProperties>
</file>