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7" r:id="rId2"/>
    <p:sldId id="350" r:id="rId3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8" orient="horz" pos="5692" userDrawn="1">
          <p15:clr>
            <a:srgbClr val="A4A3A4"/>
          </p15:clr>
        </p15:guide>
        <p15:guide id="9" orient="horz" pos="612" userDrawn="1">
          <p15:clr>
            <a:srgbClr val="A4A3A4"/>
          </p15:clr>
        </p15:guide>
        <p15:guide id="10" orient="horz" pos="12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433" autoAdjust="0"/>
  </p:normalViewPr>
  <p:slideViewPr>
    <p:cSldViewPr snapToGrid="0">
      <p:cViewPr>
        <p:scale>
          <a:sx n="110" d="100"/>
          <a:sy n="110" d="100"/>
        </p:scale>
        <p:origin x="2862" y="78"/>
      </p:cViewPr>
      <p:guideLst>
        <p:guide orient="horz" pos="2880"/>
        <p:guide pos="2160"/>
        <p:guide orient="horz" pos="5692"/>
        <p:guide orient="horz" pos="612"/>
        <p:guide orient="horz" pos="12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30"/>
    </p:cViewPr>
  </p:sorterViewPr>
  <p:gridSpacing cx="1080136" cy="1080136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30/08/2021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9283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30/08/2021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046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30/08/2021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56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30/08/2021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378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30/08/2021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354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30/08/2021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92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30/08/2021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9393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30/08/2021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8866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30/08/2021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929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30/08/2021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0580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30/08/2021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762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3AB88-CEE4-4EC4-B089-7B3A31A64485}" type="datetimeFigureOut">
              <a:rPr lang="es-MX" smtClean="0"/>
              <a:pPr/>
              <a:t>30/08/2021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483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Conector recto 121"/>
          <p:cNvCxnSpPr/>
          <p:nvPr/>
        </p:nvCxnSpPr>
        <p:spPr>
          <a:xfrm>
            <a:off x="3427844" y="1997521"/>
            <a:ext cx="1156" cy="266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97 Conector recto"/>
          <p:cNvCxnSpPr/>
          <p:nvPr/>
        </p:nvCxnSpPr>
        <p:spPr>
          <a:xfrm>
            <a:off x="3426483" y="2981943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97 Conector recto"/>
          <p:cNvCxnSpPr/>
          <p:nvPr/>
        </p:nvCxnSpPr>
        <p:spPr>
          <a:xfrm>
            <a:off x="2259599" y="3327497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40"/>
          <p:cNvSpPr>
            <a:spLocks noChangeArrowheads="1"/>
          </p:cNvSpPr>
          <p:nvPr/>
        </p:nvSpPr>
        <p:spPr bwMode="auto">
          <a:xfrm>
            <a:off x="-8652" y="2217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cxnSp>
        <p:nvCxnSpPr>
          <p:cNvPr id="123" name="Conector recto 122"/>
          <p:cNvCxnSpPr/>
          <p:nvPr/>
        </p:nvCxnSpPr>
        <p:spPr>
          <a:xfrm>
            <a:off x="876698" y="3799196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2525617" y="3801076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126"/>
          <p:cNvCxnSpPr/>
          <p:nvPr/>
        </p:nvCxnSpPr>
        <p:spPr>
          <a:xfrm>
            <a:off x="4331651" y="3802214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5989572" y="3800086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8" name="Line 42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7" name="Rectangle 12"/>
          <p:cNvSpPr>
            <a:spLocks noChangeArrowheads="1"/>
          </p:cNvSpPr>
          <p:nvPr/>
        </p:nvSpPr>
        <p:spPr bwMode="auto">
          <a:xfrm>
            <a:off x="2633048" y="1606910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80" name="Rectangle 42"/>
          <p:cNvSpPr>
            <a:spLocks noChangeArrowheads="1"/>
          </p:cNvSpPr>
          <p:nvPr/>
        </p:nvSpPr>
        <p:spPr bwMode="auto">
          <a:xfrm>
            <a:off x="2614444" y="1719719"/>
            <a:ext cx="1645387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Arial" charset="0"/>
              </a:rPr>
              <a:t>Coordinación General</a:t>
            </a:r>
          </a:p>
        </p:txBody>
      </p:sp>
      <p:sp>
        <p:nvSpPr>
          <p:cNvPr id="89" name="Rectangle 12"/>
          <p:cNvSpPr>
            <a:spLocks noChangeArrowheads="1"/>
          </p:cNvSpPr>
          <p:nvPr/>
        </p:nvSpPr>
        <p:spPr bwMode="auto">
          <a:xfrm>
            <a:off x="76594" y="390650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92" name="Rectangle 42"/>
          <p:cNvSpPr>
            <a:spLocks noChangeArrowheads="1"/>
          </p:cNvSpPr>
          <p:nvPr/>
        </p:nvSpPr>
        <p:spPr bwMode="auto">
          <a:xfrm>
            <a:off x="80237" y="3980678"/>
            <a:ext cx="15798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de la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Defensoría Pública Social</a:t>
            </a:r>
          </a:p>
        </p:txBody>
      </p:sp>
      <p:sp>
        <p:nvSpPr>
          <p:cNvPr id="93" name="Rectangle 12"/>
          <p:cNvSpPr>
            <a:spLocks noChangeArrowheads="1"/>
          </p:cNvSpPr>
          <p:nvPr/>
        </p:nvSpPr>
        <p:spPr bwMode="auto">
          <a:xfrm>
            <a:off x="1730205" y="390650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96" name="Rectangle 42"/>
          <p:cNvSpPr>
            <a:spLocks noChangeArrowheads="1"/>
          </p:cNvSpPr>
          <p:nvPr/>
        </p:nvSpPr>
        <p:spPr bwMode="auto">
          <a:xfrm>
            <a:off x="1730291" y="3972126"/>
            <a:ext cx="15961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de la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Defensoría Pública Penal</a:t>
            </a:r>
          </a:p>
        </p:txBody>
      </p:sp>
      <p:sp>
        <p:nvSpPr>
          <p:cNvPr id="97" name="Rectangle 12"/>
          <p:cNvSpPr>
            <a:spLocks noChangeArrowheads="1"/>
          </p:cNvSpPr>
          <p:nvPr/>
        </p:nvSpPr>
        <p:spPr bwMode="auto">
          <a:xfrm>
            <a:off x="3526423" y="390650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100" name="Rectangle 42"/>
          <p:cNvSpPr>
            <a:spLocks noChangeArrowheads="1"/>
          </p:cNvSpPr>
          <p:nvPr/>
        </p:nvSpPr>
        <p:spPr bwMode="auto">
          <a:xfrm>
            <a:off x="3539835" y="3925021"/>
            <a:ext cx="1578159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de la Defensoría Pública de Personas y Comunidades Indígenas</a:t>
            </a:r>
          </a:p>
        </p:txBody>
      </p:sp>
      <p:sp>
        <p:nvSpPr>
          <p:cNvPr id="101" name="Rectangle 12"/>
          <p:cNvSpPr>
            <a:spLocks noChangeArrowheads="1"/>
          </p:cNvSpPr>
          <p:nvPr/>
        </p:nvSpPr>
        <p:spPr bwMode="auto">
          <a:xfrm>
            <a:off x="5202480" y="390791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104" name="Rectangle 42"/>
          <p:cNvSpPr>
            <a:spLocks noChangeArrowheads="1"/>
          </p:cNvSpPr>
          <p:nvPr/>
        </p:nvSpPr>
        <p:spPr bwMode="auto">
          <a:xfrm>
            <a:off x="5199798" y="3926342"/>
            <a:ext cx="158400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Especializada en el Sistema Integral de Justicia Penal para Adolescentes</a:t>
            </a:r>
          </a:p>
        </p:txBody>
      </p:sp>
      <p:cxnSp>
        <p:nvCxnSpPr>
          <p:cNvPr id="121" name="97 Conector recto"/>
          <p:cNvCxnSpPr/>
          <p:nvPr/>
        </p:nvCxnSpPr>
        <p:spPr>
          <a:xfrm>
            <a:off x="873691" y="3801799"/>
            <a:ext cx="5112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/>
          <p:nvPr/>
        </p:nvCxnSpPr>
        <p:spPr>
          <a:xfrm>
            <a:off x="872609" y="4661482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>
            <a:off x="2529479" y="4664103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/>
          <p:cNvCxnSpPr/>
          <p:nvPr/>
        </p:nvCxnSpPr>
        <p:spPr>
          <a:xfrm>
            <a:off x="4332757" y="4664103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5985483" y="4658391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97 Conector recto"/>
          <p:cNvCxnSpPr/>
          <p:nvPr/>
        </p:nvCxnSpPr>
        <p:spPr>
          <a:xfrm>
            <a:off x="877553" y="4660670"/>
            <a:ext cx="5112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80456" y="475709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54" name="Rectangle 42"/>
          <p:cNvSpPr>
            <a:spLocks noChangeArrowheads="1"/>
          </p:cNvSpPr>
          <p:nvPr/>
        </p:nvSpPr>
        <p:spPr bwMode="auto">
          <a:xfrm>
            <a:off x="76594" y="4774942"/>
            <a:ext cx="1602227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Subdirección Regional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Zona Norte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(Matehuala)</a:t>
            </a:r>
          </a:p>
        </p:txBody>
      </p:sp>
      <p:sp>
        <p:nvSpPr>
          <p:cNvPr id="55" name="Rectangle 12"/>
          <p:cNvSpPr>
            <a:spLocks noChangeArrowheads="1"/>
          </p:cNvSpPr>
          <p:nvPr/>
        </p:nvSpPr>
        <p:spPr bwMode="auto">
          <a:xfrm>
            <a:off x="1742018" y="475709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58" name="Rectangle 42"/>
          <p:cNvSpPr>
            <a:spLocks noChangeArrowheads="1"/>
          </p:cNvSpPr>
          <p:nvPr/>
        </p:nvSpPr>
        <p:spPr bwMode="auto">
          <a:xfrm>
            <a:off x="1751188" y="4774947"/>
            <a:ext cx="158324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Subdirección Regional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Zona Centro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(Capital)</a:t>
            </a:r>
          </a:p>
        </p:txBody>
      </p:sp>
      <p:sp>
        <p:nvSpPr>
          <p:cNvPr id="59" name="Rectangle 12"/>
          <p:cNvSpPr>
            <a:spLocks noChangeArrowheads="1"/>
          </p:cNvSpPr>
          <p:nvPr/>
        </p:nvSpPr>
        <p:spPr bwMode="auto">
          <a:xfrm>
            <a:off x="3535480" y="475709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71" name="Rectangle 42"/>
          <p:cNvSpPr>
            <a:spLocks noChangeArrowheads="1"/>
          </p:cNvSpPr>
          <p:nvPr/>
        </p:nvSpPr>
        <p:spPr bwMode="auto">
          <a:xfrm>
            <a:off x="3526423" y="4774943"/>
            <a:ext cx="1619939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Subdirección Regional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Zona Media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(</a:t>
            </a:r>
            <a:r>
              <a:rPr lang="es-ES_tradnl" altLang="es-MX" sz="700" b="1" dirty="0" err="1">
                <a:solidFill>
                  <a:prstClr val="black"/>
                </a:solidFill>
                <a:latin typeface="Arial" charset="0"/>
              </a:rPr>
              <a:t>Rioverde</a:t>
            </a:r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)</a:t>
            </a:r>
          </a:p>
        </p:txBody>
      </p:sp>
      <p:sp>
        <p:nvSpPr>
          <p:cNvPr id="72" name="Rectangle 12"/>
          <p:cNvSpPr>
            <a:spLocks noChangeArrowheads="1"/>
          </p:cNvSpPr>
          <p:nvPr/>
        </p:nvSpPr>
        <p:spPr bwMode="auto">
          <a:xfrm>
            <a:off x="5199798" y="475709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75" name="Rectangle 42"/>
          <p:cNvSpPr>
            <a:spLocks noChangeArrowheads="1"/>
          </p:cNvSpPr>
          <p:nvPr/>
        </p:nvSpPr>
        <p:spPr bwMode="auto">
          <a:xfrm>
            <a:off x="5215335" y="4774987"/>
            <a:ext cx="158400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Subdirección Regional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Zona Huasteca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(Ciudad Valles)</a:t>
            </a:r>
          </a:p>
        </p:txBody>
      </p:sp>
      <p:sp>
        <p:nvSpPr>
          <p:cNvPr id="107" name="Rectángulo 106"/>
          <p:cNvSpPr/>
          <p:nvPr/>
        </p:nvSpPr>
        <p:spPr>
          <a:xfrm>
            <a:off x="1434210" y="979379"/>
            <a:ext cx="39711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Despacho de la Coordinación General</a:t>
            </a:r>
          </a:p>
        </p:txBody>
      </p:sp>
      <p:cxnSp>
        <p:nvCxnSpPr>
          <p:cNvPr id="109" name="97 Conector recto"/>
          <p:cNvCxnSpPr/>
          <p:nvPr/>
        </p:nvCxnSpPr>
        <p:spPr>
          <a:xfrm>
            <a:off x="2258269" y="2705973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ectangle 12"/>
          <p:cNvSpPr>
            <a:spLocks noChangeArrowheads="1"/>
          </p:cNvSpPr>
          <p:nvPr/>
        </p:nvSpPr>
        <p:spPr bwMode="auto">
          <a:xfrm>
            <a:off x="1276146" y="2393043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156" name="Rectangle 42"/>
          <p:cNvSpPr>
            <a:spLocks noChangeArrowheads="1"/>
          </p:cNvSpPr>
          <p:nvPr/>
        </p:nvSpPr>
        <p:spPr bwMode="auto">
          <a:xfrm>
            <a:off x="1276070" y="2528294"/>
            <a:ext cx="158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Administrativa</a:t>
            </a:r>
          </a:p>
        </p:txBody>
      </p:sp>
      <p:sp>
        <p:nvSpPr>
          <p:cNvPr id="157" name="Rectangle 12"/>
          <p:cNvSpPr>
            <a:spLocks noChangeArrowheads="1"/>
          </p:cNvSpPr>
          <p:nvPr/>
        </p:nvSpPr>
        <p:spPr bwMode="auto">
          <a:xfrm>
            <a:off x="1276069" y="3000613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159" name="Rectangle 42"/>
          <p:cNvSpPr>
            <a:spLocks noChangeArrowheads="1"/>
          </p:cNvSpPr>
          <p:nvPr/>
        </p:nvSpPr>
        <p:spPr bwMode="auto">
          <a:xfrm>
            <a:off x="1266990" y="3127917"/>
            <a:ext cx="1593079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de Capacitación</a:t>
            </a:r>
          </a:p>
        </p:txBody>
      </p:sp>
      <p:sp>
        <p:nvSpPr>
          <p:cNvPr id="161" name="Rectangle 12"/>
          <p:cNvSpPr>
            <a:spLocks noChangeArrowheads="1"/>
          </p:cNvSpPr>
          <p:nvPr/>
        </p:nvSpPr>
        <p:spPr bwMode="auto">
          <a:xfrm>
            <a:off x="3964648" y="2699918"/>
            <a:ext cx="1584325" cy="431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64" name="21 Rectángulo"/>
          <p:cNvSpPr>
            <a:spLocks noChangeArrowheads="1"/>
          </p:cNvSpPr>
          <p:nvPr/>
        </p:nvSpPr>
        <p:spPr bwMode="auto">
          <a:xfrm>
            <a:off x="3962130" y="2819006"/>
            <a:ext cx="1586843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 err="1">
                <a:latin typeface="Arial" charset="0"/>
                <a:cs typeface="Arial" charset="0"/>
              </a:rPr>
              <a:t>Visitaduría</a:t>
            </a:r>
            <a:endParaRPr lang="es-ES" altLang="es-MX" sz="7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56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97 Conector recto"/>
          <p:cNvCxnSpPr/>
          <p:nvPr/>
        </p:nvCxnSpPr>
        <p:spPr>
          <a:xfrm>
            <a:off x="3428982" y="2878186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97 Conector recto"/>
          <p:cNvCxnSpPr/>
          <p:nvPr/>
        </p:nvCxnSpPr>
        <p:spPr>
          <a:xfrm>
            <a:off x="5588343" y="4474060"/>
            <a:ext cx="54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97 Conector recto"/>
          <p:cNvCxnSpPr/>
          <p:nvPr/>
        </p:nvCxnSpPr>
        <p:spPr>
          <a:xfrm>
            <a:off x="2258584" y="2672458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40"/>
          <p:cNvSpPr>
            <a:spLocks noChangeArrowheads="1"/>
          </p:cNvSpPr>
          <p:nvPr/>
        </p:nvSpPr>
        <p:spPr bwMode="auto">
          <a:xfrm>
            <a:off x="-12032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8" name="Line 42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7" name="Rectangle 12"/>
          <p:cNvSpPr>
            <a:spLocks noChangeArrowheads="1"/>
          </p:cNvSpPr>
          <p:nvPr/>
        </p:nvSpPr>
        <p:spPr bwMode="auto">
          <a:xfrm>
            <a:off x="2633048" y="159101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80" name="Rectangle 42"/>
          <p:cNvSpPr>
            <a:spLocks noChangeArrowheads="1"/>
          </p:cNvSpPr>
          <p:nvPr/>
        </p:nvSpPr>
        <p:spPr bwMode="auto">
          <a:xfrm>
            <a:off x="2610211" y="1722235"/>
            <a:ext cx="1645387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Arial" charset="0"/>
              </a:rPr>
              <a:t>Coordinación General</a:t>
            </a:r>
          </a:p>
        </p:txBody>
      </p:sp>
      <p:cxnSp>
        <p:nvCxnSpPr>
          <p:cNvPr id="122" name="Conector recto 121"/>
          <p:cNvCxnSpPr/>
          <p:nvPr/>
        </p:nvCxnSpPr>
        <p:spPr>
          <a:xfrm>
            <a:off x="3427844" y="2067351"/>
            <a:ext cx="1156" cy="201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ángulo 106"/>
          <p:cNvSpPr/>
          <p:nvPr/>
        </p:nvSpPr>
        <p:spPr>
          <a:xfrm>
            <a:off x="1442161" y="987330"/>
            <a:ext cx="39711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</a:p>
        </p:txBody>
      </p:sp>
      <p:sp>
        <p:nvSpPr>
          <p:cNvPr id="108" name="Rectangle 12"/>
          <p:cNvSpPr>
            <a:spLocks noChangeArrowheads="1"/>
          </p:cNvSpPr>
          <p:nvPr/>
        </p:nvSpPr>
        <p:spPr bwMode="auto">
          <a:xfrm>
            <a:off x="1304055" y="2375294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15" name="21 Rectángulo"/>
          <p:cNvSpPr>
            <a:spLocks noChangeArrowheads="1"/>
          </p:cNvSpPr>
          <p:nvPr/>
        </p:nvSpPr>
        <p:spPr bwMode="auto">
          <a:xfrm>
            <a:off x="1308555" y="2508826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Secretaria</a:t>
            </a:r>
          </a:p>
        </p:txBody>
      </p:sp>
      <p:sp>
        <p:nvSpPr>
          <p:cNvPr id="130" name="Rectangle 12"/>
          <p:cNvSpPr>
            <a:spLocks noChangeArrowheads="1"/>
          </p:cNvSpPr>
          <p:nvPr/>
        </p:nvSpPr>
        <p:spPr bwMode="auto">
          <a:xfrm>
            <a:off x="4366432" y="4205933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33" name="21 Rectángulo"/>
          <p:cNvSpPr>
            <a:spLocks noChangeArrowheads="1"/>
          </p:cNvSpPr>
          <p:nvPr/>
        </p:nvSpPr>
        <p:spPr bwMode="auto">
          <a:xfrm>
            <a:off x="4371348" y="4340132"/>
            <a:ext cx="1586233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Trabajo Social</a:t>
            </a:r>
          </a:p>
        </p:txBody>
      </p:sp>
      <p:sp>
        <p:nvSpPr>
          <p:cNvPr id="118" name="Rectangle 12"/>
          <p:cNvSpPr>
            <a:spLocks noChangeArrowheads="1"/>
          </p:cNvSpPr>
          <p:nvPr/>
        </p:nvSpPr>
        <p:spPr bwMode="auto">
          <a:xfrm>
            <a:off x="897430" y="3430156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29" name="21 Rectángulo"/>
          <p:cNvSpPr>
            <a:spLocks noChangeArrowheads="1"/>
          </p:cNvSpPr>
          <p:nvPr/>
        </p:nvSpPr>
        <p:spPr bwMode="auto">
          <a:xfrm>
            <a:off x="891117" y="3553366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Mediación y Conciliación</a:t>
            </a:r>
          </a:p>
        </p:txBody>
      </p:sp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2633890" y="3710855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54" name="21 Rectángulo"/>
          <p:cNvSpPr>
            <a:spLocks noChangeArrowheads="1"/>
          </p:cNvSpPr>
          <p:nvPr/>
        </p:nvSpPr>
        <p:spPr bwMode="auto">
          <a:xfrm>
            <a:off x="2650342" y="3845233"/>
            <a:ext cx="1566706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Peritos</a:t>
            </a:r>
          </a:p>
        </p:txBody>
      </p:sp>
      <p:cxnSp>
        <p:nvCxnSpPr>
          <p:cNvPr id="5" name="Conector recto 4"/>
          <p:cNvCxnSpPr/>
          <p:nvPr/>
        </p:nvCxnSpPr>
        <p:spPr>
          <a:xfrm>
            <a:off x="721519" y="3320102"/>
            <a:ext cx="540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57"/>
          <p:cNvCxnSpPr/>
          <p:nvPr/>
        </p:nvCxnSpPr>
        <p:spPr>
          <a:xfrm>
            <a:off x="721519" y="3320102"/>
            <a:ext cx="0" cy="43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721519" y="3752169"/>
            <a:ext cx="172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128343" y="3321893"/>
            <a:ext cx="0" cy="11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12"/>
          <p:cNvSpPr>
            <a:spLocks noChangeArrowheads="1"/>
          </p:cNvSpPr>
          <p:nvPr/>
        </p:nvSpPr>
        <p:spPr bwMode="auto">
          <a:xfrm>
            <a:off x="3965747" y="2586854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59" name="21 Rectángulo"/>
          <p:cNvSpPr>
            <a:spLocks noChangeArrowheads="1"/>
          </p:cNvSpPr>
          <p:nvPr/>
        </p:nvSpPr>
        <p:spPr bwMode="auto">
          <a:xfrm>
            <a:off x="3982199" y="2721224"/>
            <a:ext cx="1566706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 smtClean="0">
                <a:latin typeface="Arial" charset="0"/>
                <a:cs typeface="Arial" charset="0"/>
              </a:rPr>
              <a:t>Transparencia</a:t>
            </a:r>
            <a:endParaRPr lang="es-ES" altLang="es-MX" sz="7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485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24657</TotalTime>
  <Words>89</Words>
  <Application>Microsoft Office PowerPoint</Application>
  <PresentationFormat>Carta (216 x 279 mm)</PresentationFormat>
  <Paragraphs>32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DURAN</dc:creator>
  <cp:lastModifiedBy>DEFPUB_PENAL12</cp:lastModifiedBy>
  <cp:revision>568</cp:revision>
  <cp:lastPrinted>2020-08-11T15:55:18Z</cp:lastPrinted>
  <dcterms:created xsi:type="dcterms:W3CDTF">2016-04-08T15:26:57Z</dcterms:created>
  <dcterms:modified xsi:type="dcterms:W3CDTF">2021-08-30T14:00:47Z</dcterms:modified>
</cp:coreProperties>
</file>