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3018" y="72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t>30/10/2018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-21151"/>
            <a:ext cx="6853236" cy="10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8524528"/>
            <a:ext cx="6853239" cy="61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CuadroTexto"/>
          <p:cNvSpPr txBox="1"/>
          <p:nvPr/>
        </p:nvSpPr>
        <p:spPr>
          <a:xfrm>
            <a:off x="980728" y="882083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i="1" dirty="0" smtClean="0"/>
              <a:t>Alfredo </a:t>
            </a:r>
            <a:r>
              <a:rPr lang="es-MX" sz="800" i="1" dirty="0"/>
              <a:t>M. Terrazas No. </a:t>
            </a:r>
            <a:r>
              <a:rPr lang="es-MX" sz="800" i="1" dirty="0" smtClean="0"/>
              <a:t>640, Barrio </a:t>
            </a:r>
            <a:r>
              <a:rPr lang="es-MX" sz="800" i="1" dirty="0"/>
              <a:t>de </a:t>
            </a:r>
            <a:r>
              <a:rPr lang="es-MX" sz="800" i="1" dirty="0" smtClean="0"/>
              <a:t>Tequisquiapan, San </a:t>
            </a:r>
            <a:r>
              <a:rPr lang="es-MX" sz="800" i="1" dirty="0"/>
              <a:t>Luis Potosí, S.L.P</a:t>
            </a:r>
            <a:r>
              <a:rPr lang="es-MX" sz="800" i="1" dirty="0" smtClean="0"/>
              <a:t>., C.P</a:t>
            </a:r>
            <a:r>
              <a:rPr lang="es-MX" sz="800" i="1" dirty="0"/>
              <a:t>. </a:t>
            </a:r>
            <a:r>
              <a:rPr lang="es-MX" sz="800" i="1" dirty="0" smtClean="0"/>
              <a:t>78250.        </a:t>
            </a:r>
          </a:p>
          <a:p>
            <a:pPr algn="ctr"/>
            <a:r>
              <a:rPr lang="es-MX" sz="800" i="1" dirty="0" smtClean="0"/>
              <a:t>Teléfono</a:t>
            </a:r>
            <a:r>
              <a:rPr lang="es-MX" sz="800" i="1" dirty="0"/>
              <a:t>: (444) 834-0152</a:t>
            </a:r>
            <a:r>
              <a:rPr lang="es-MX" sz="1000" dirty="0"/>
              <a:t/>
            </a:r>
            <a:br>
              <a:rPr lang="es-MX" sz="1000" dirty="0"/>
            </a:br>
            <a:endParaRPr lang="es-MX" sz="1000" dirty="0"/>
          </a:p>
          <a:p>
            <a:pPr algn="just"/>
            <a:endParaRPr lang="es-MX" sz="1000" dirty="0" smtClean="0"/>
          </a:p>
        </p:txBody>
      </p:sp>
      <p:sp>
        <p:nvSpPr>
          <p:cNvPr id="2" name="Rectángulo 1"/>
          <p:cNvSpPr/>
          <p:nvPr/>
        </p:nvSpPr>
        <p:spPr>
          <a:xfrm>
            <a:off x="1275606" y="3635896"/>
            <a:ext cx="4738836" cy="1969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MX" sz="2000" dirty="0"/>
              <a:t>DURANTE ESTE PERIODO EL SECRETARIADO EJECUTIVO NO RECIBIÓ RECOMENDACIONES EMITIDAS POR ORGANISMOS INTERNACIONALES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es-MX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7680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37</Words>
  <Application>Microsoft Office PowerPoint</Application>
  <PresentationFormat>Presentación en pantalla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Monica Daniela Gonzalez Zarzosa</cp:lastModifiedBy>
  <cp:revision>7</cp:revision>
  <dcterms:created xsi:type="dcterms:W3CDTF">2018-10-26T21:26:18Z</dcterms:created>
  <dcterms:modified xsi:type="dcterms:W3CDTF">2018-10-30T18:24:58Z</dcterms:modified>
</cp:coreProperties>
</file>