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61" r:id="rId4"/>
    <p:sldId id="264" r:id="rId5"/>
    <p:sldId id="258" r:id="rId6"/>
    <p:sldId id="257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61708"/>
    <a:srgbClr val="DB1803"/>
    <a:srgbClr val="DF0B29"/>
    <a:srgbClr val="D70716"/>
    <a:srgbClr val="D013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7" autoAdjust="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F76592-71DE-4A33-9365-15812889D788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48DC6BA4-E98A-49DF-8003-3143457B018E}">
      <dgm:prSet phldrT="[Texto]"/>
      <dgm:spPr/>
      <dgm:t>
        <a:bodyPr/>
        <a:lstStyle/>
        <a:p>
          <a:r>
            <a:rPr lang="es-MX" dirty="0" smtClean="0"/>
            <a:t>Etapa 1 </a:t>
          </a:r>
          <a:r>
            <a:rPr lang="es-MX" i="1" dirty="0" smtClean="0"/>
            <a:t>Solicitud</a:t>
          </a:r>
        </a:p>
        <a:p>
          <a:r>
            <a:rPr lang="es-MX" i="1" dirty="0" smtClean="0"/>
            <a:t>(3 documentos)</a:t>
          </a:r>
          <a:endParaRPr lang="es-MX" i="1" dirty="0"/>
        </a:p>
      </dgm:t>
    </dgm:pt>
    <dgm:pt modelId="{4A8FD07E-85A0-44EE-A49F-160EC16C23E5}" type="parTrans" cxnId="{784BC47F-4339-40FF-9D65-FB2473A63CD3}">
      <dgm:prSet/>
      <dgm:spPr/>
      <dgm:t>
        <a:bodyPr/>
        <a:lstStyle/>
        <a:p>
          <a:endParaRPr lang="es-MX"/>
        </a:p>
      </dgm:t>
    </dgm:pt>
    <dgm:pt modelId="{16E0BDFF-9F05-463F-B6A6-CE1BEBE8ADA2}" type="sibTrans" cxnId="{784BC47F-4339-40FF-9D65-FB2473A63CD3}">
      <dgm:prSet/>
      <dgm:spPr/>
      <dgm:t>
        <a:bodyPr/>
        <a:lstStyle/>
        <a:p>
          <a:endParaRPr lang="es-MX"/>
        </a:p>
      </dgm:t>
    </dgm:pt>
    <dgm:pt modelId="{1422A6EB-B1F9-4B39-8AF4-D2114C3AB5B4}">
      <dgm:prSet phldrT="[Texto]"/>
      <dgm:spPr/>
      <dgm:t>
        <a:bodyPr/>
        <a:lstStyle/>
        <a:p>
          <a:r>
            <a:rPr lang="es-MX" dirty="0" smtClean="0"/>
            <a:t>Ficha Técnica con la Información del Proyecto (formato proporcionado por SEDECO).</a:t>
          </a:r>
          <a:endParaRPr lang="es-MX" dirty="0"/>
        </a:p>
      </dgm:t>
    </dgm:pt>
    <dgm:pt modelId="{552EAB28-6E00-48CE-8984-35A553364471}" type="parTrans" cxnId="{F264915B-5EC1-4A2D-9748-75B94D20D293}">
      <dgm:prSet/>
      <dgm:spPr/>
      <dgm:t>
        <a:bodyPr/>
        <a:lstStyle/>
        <a:p>
          <a:endParaRPr lang="es-MX"/>
        </a:p>
      </dgm:t>
    </dgm:pt>
    <dgm:pt modelId="{14814370-727A-490E-BEEF-1599E778D692}" type="sibTrans" cxnId="{F264915B-5EC1-4A2D-9748-75B94D20D293}">
      <dgm:prSet/>
      <dgm:spPr/>
      <dgm:t>
        <a:bodyPr/>
        <a:lstStyle/>
        <a:p>
          <a:endParaRPr lang="es-MX"/>
        </a:p>
      </dgm:t>
    </dgm:pt>
    <dgm:pt modelId="{5CB4E0F5-C969-4F29-9F9E-47DB615F9392}">
      <dgm:prSet phldrT="[Texto]" custT="1"/>
      <dgm:spPr/>
      <dgm:t>
        <a:bodyPr/>
        <a:lstStyle/>
        <a:p>
          <a:r>
            <a:rPr lang="es-MX" sz="2900" dirty="0" smtClean="0"/>
            <a:t>Etapa 2</a:t>
          </a:r>
        </a:p>
        <a:p>
          <a:r>
            <a:rPr lang="es-MX" sz="2900" i="1" dirty="0" smtClean="0"/>
            <a:t>Aceptación</a:t>
          </a:r>
        </a:p>
        <a:p>
          <a:r>
            <a:rPr lang="es-MX" sz="2400" i="1" dirty="0" smtClean="0"/>
            <a:t>(6 documentos)</a:t>
          </a:r>
          <a:endParaRPr lang="es-MX" sz="2900" i="1" dirty="0"/>
        </a:p>
      </dgm:t>
    </dgm:pt>
    <dgm:pt modelId="{28665412-0DF6-475A-ADAA-B1EA1336EC1F}" type="parTrans" cxnId="{A4D5B729-016A-4610-A81F-59B423495005}">
      <dgm:prSet/>
      <dgm:spPr/>
      <dgm:t>
        <a:bodyPr/>
        <a:lstStyle/>
        <a:p>
          <a:endParaRPr lang="es-MX"/>
        </a:p>
      </dgm:t>
    </dgm:pt>
    <dgm:pt modelId="{69410F31-8465-421B-8B67-0628EA4FAACC}" type="sibTrans" cxnId="{A4D5B729-016A-4610-A81F-59B423495005}">
      <dgm:prSet/>
      <dgm:spPr/>
      <dgm:t>
        <a:bodyPr/>
        <a:lstStyle/>
        <a:p>
          <a:endParaRPr lang="es-MX"/>
        </a:p>
      </dgm:t>
    </dgm:pt>
    <dgm:pt modelId="{AE88E4DB-0166-4A1C-86D0-73A7BD53348B}">
      <dgm:prSet phldrT="[Texto]"/>
      <dgm:spPr/>
      <dgm:t>
        <a:bodyPr/>
        <a:lstStyle/>
        <a:p>
          <a:r>
            <a:rPr lang="es-MX" dirty="0" smtClean="0"/>
            <a:t>Carta de aceptación en una hoja membretada por parte de la empresa aceptando la Carta de Incentivos ofrecida por el Gobierno del Estado. </a:t>
          </a:r>
          <a:endParaRPr lang="es-MX" dirty="0"/>
        </a:p>
      </dgm:t>
    </dgm:pt>
    <dgm:pt modelId="{A26709E9-58B2-487A-8466-DED943D22081}" type="parTrans" cxnId="{A0BD4925-6706-4B1D-9763-CB30E057EA01}">
      <dgm:prSet/>
      <dgm:spPr/>
      <dgm:t>
        <a:bodyPr/>
        <a:lstStyle/>
        <a:p>
          <a:endParaRPr lang="es-MX"/>
        </a:p>
      </dgm:t>
    </dgm:pt>
    <dgm:pt modelId="{B680BD13-0E4A-4617-8F2A-B4DCDC57369C}" type="sibTrans" cxnId="{A0BD4925-6706-4B1D-9763-CB30E057EA01}">
      <dgm:prSet/>
      <dgm:spPr/>
      <dgm:t>
        <a:bodyPr/>
        <a:lstStyle/>
        <a:p>
          <a:endParaRPr lang="es-MX"/>
        </a:p>
      </dgm:t>
    </dgm:pt>
    <dgm:pt modelId="{B43E49AF-C125-4496-90E9-BAB8A2CFE23B}">
      <dgm:prSet phldrT="[Texto]"/>
      <dgm:spPr/>
      <dgm:t>
        <a:bodyPr/>
        <a:lstStyle/>
        <a:p>
          <a:r>
            <a:rPr lang="es-MX" u="sng" dirty="0" smtClean="0"/>
            <a:t>Copia simple</a:t>
          </a:r>
          <a:r>
            <a:rPr lang="es-MX" dirty="0" smtClean="0"/>
            <a:t> del Acta Constitutiva </a:t>
          </a:r>
          <a:endParaRPr lang="es-MX" dirty="0"/>
        </a:p>
      </dgm:t>
    </dgm:pt>
    <dgm:pt modelId="{AD44D00D-4329-454E-80CA-DAA4E9ACC360}" type="parTrans" cxnId="{6F7FCC00-7367-4440-A43E-3163C31334E3}">
      <dgm:prSet/>
      <dgm:spPr/>
      <dgm:t>
        <a:bodyPr/>
        <a:lstStyle/>
        <a:p>
          <a:endParaRPr lang="es-MX"/>
        </a:p>
      </dgm:t>
    </dgm:pt>
    <dgm:pt modelId="{4026DF07-2DC2-43F3-A545-D2BC4EE8D02C}" type="sibTrans" cxnId="{6F7FCC00-7367-4440-A43E-3163C31334E3}">
      <dgm:prSet/>
      <dgm:spPr/>
      <dgm:t>
        <a:bodyPr/>
        <a:lstStyle/>
        <a:p>
          <a:endParaRPr lang="es-MX"/>
        </a:p>
      </dgm:t>
    </dgm:pt>
    <dgm:pt modelId="{A862A7C1-5791-40C1-8CC9-F2362A933309}">
      <dgm:prSet/>
      <dgm:spPr/>
      <dgm:t>
        <a:bodyPr/>
        <a:lstStyle/>
        <a:p>
          <a:r>
            <a:rPr lang="es-MX" dirty="0" smtClean="0"/>
            <a:t>Carta de Incentivos.</a:t>
          </a:r>
          <a:endParaRPr lang="es-MX" dirty="0"/>
        </a:p>
      </dgm:t>
    </dgm:pt>
    <dgm:pt modelId="{1CF720DB-D0BC-4FFD-AAE8-A1B33BE6B426}" type="parTrans" cxnId="{906A1829-68F9-4BF3-9400-7CE695D1958F}">
      <dgm:prSet/>
      <dgm:spPr/>
      <dgm:t>
        <a:bodyPr/>
        <a:lstStyle/>
        <a:p>
          <a:endParaRPr lang="es-MX"/>
        </a:p>
      </dgm:t>
    </dgm:pt>
    <dgm:pt modelId="{B6216435-4C0E-4F9B-8379-E27E7ABB4669}" type="sibTrans" cxnId="{906A1829-68F9-4BF3-9400-7CE695D1958F}">
      <dgm:prSet/>
      <dgm:spPr/>
      <dgm:t>
        <a:bodyPr/>
        <a:lstStyle/>
        <a:p>
          <a:endParaRPr lang="es-MX"/>
        </a:p>
      </dgm:t>
    </dgm:pt>
    <dgm:pt modelId="{499FBF39-B992-4B9E-97D5-720DC6048BC5}">
      <dgm:prSet/>
      <dgm:spPr/>
      <dgm:t>
        <a:bodyPr/>
        <a:lstStyle/>
        <a:p>
          <a:r>
            <a:rPr lang="es-MX" dirty="0" smtClean="0"/>
            <a:t>Presentación en PowerPoint del Proyecto.</a:t>
          </a:r>
          <a:endParaRPr lang="es-MX" dirty="0"/>
        </a:p>
      </dgm:t>
    </dgm:pt>
    <dgm:pt modelId="{CF7BFF45-0E19-4ECF-A342-6327830FF5CA}" type="parTrans" cxnId="{62A7BE2B-08C8-45E1-BD52-B14FD5E09B3B}">
      <dgm:prSet/>
      <dgm:spPr/>
      <dgm:t>
        <a:bodyPr/>
        <a:lstStyle/>
        <a:p>
          <a:endParaRPr lang="es-MX"/>
        </a:p>
      </dgm:t>
    </dgm:pt>
    <dgm:pt modelId="{6F850BDD-3F91-4B76-BA5B-B452E4DFF456}" type="sibTrans" cxnId="{62A7BE2B-08C8-45E1-BD52-B14FD5E09B3B}">
      <dgm:prSet/>
      <dgm:spPr/>
      <dgm:t>
        <a:bodyPr/>
        <a:lstStyle/>
        <a:p>
          <a:endParaRPr lang="es-MX"/>
        </a:p>
      </dgm:t>
    </dgm:pt>
    <dgm:pt modelId="{5F6E4539-C48A-4EBB-99ED-DAFABB59DFD3}">
      <dgm:prSet phldrT="[Texto]"/>
      <dgm:spPr/>
      <dgm:t>
        <a:bodyPr/>
        <a:lstStyle/>
        <a:p>
          <a:r>
            <a:rPr lang="es-MX" dirty="0" smtClean="0"/>
            <a:t>Copia certificada del poder del Representante Legal</a:t>
          </a:r>
          <a:endParaRPr lang="es-MX" dirty="0"/>
        </a:p>
      </dgm:t>
    </dgm:pt>
    <dgm:pt modelId="{ABD2F36B-8AD3-43B1-B40C-FC323B2C7F4E}" type="parTrans" cxnId="{DD0EAA78-BAAC-4562-8FD2-A7335DA78267}">
      <dgm:prSet/>
      <dgm:spPr/>
      <dgm:t>
        <a:bodyPr/>
        <a:lstStyle/>
        <a:p>
          <a:endParaRPr lang="es-MX"/>
        </a:p>
      </dgm:t>
    </dgm:pt>
    <dgm:pt modelId="{996A55BE-3A5E-4812-B5B1-22C80656942B}" type="sibTrans" cxnId="{DD0EAA78-BAAC-4562-8FD2-A7335DA78267}">
      <dgm:prSet/>
      <dgm:spPr/>
      <dgm:t>
        <a:bodyPr/>
        <a:lstStyle/>
        <a:p>
          <a:endParaRPr lang="es-MX"/>
        </a:p>
      </dgm:t>
    </dgm:pt>
    <dgm:pt modelId="{68F2AC35-FE2D-40B0-8DFE-D74C10B64816}">
      <dgm:prSet phldrT="[Texto]"/>
      <dgm:spPr/>
      <dgm:t>
        <a:bodyPr/>
        <a:lstStyle/>
        <a:p>
          <a:r>
            <a:rPr lang="es-MX" dirty="0" smtClean="0"/>
            <a:t>Copia simple de la Identificación Oficial con fotografía del Representante Legal </a:t>
          </a:r>
          <a:endParaRPr lang="es-MX" dirty="0"/>
        </a:p>
      </dgm:t>
    </dgm:pt>
    <dgm:pt modelId="{6DE97259-71CF-4F40-BCEF-E85509790EA1}" type="parTrans" cxnId="{7EC739E7-61A8-4466-9008-D023F18FDF62}">
      <dgm:prSet/>
      <dgm:spPr/>
      <dgm:t>
        <a:bodyPr/>
        <a:lstStyle/>
        <a:p>
          <a:endParaRPr lang="es-MX"/>
        </a:p>
      </dgm:t>
    </dgm:pt>
    <dgm:pt modelId="{72EE6EE9-7A8B-43CC-AC62-A00D9F11BD7A}" type="sibTrans" cxnId="{7EC739E7-61A8-4466-9008-D023F18FDF62}">
      <dgm:prSet/>
      <dgm:spPr/>
      <dgm:t>
        <a:bodyPr/>
        <a:lstStyle/>
        <a:p>
          <a:endParaRPr lang="es-MX"/>
        </a:p>
      </dgm:t>
    </dgm:pt>
    <dgm:pt modelId="{04ECD112-961C-46A5-B511-AFCFFDA5469A}">
      <dgm:prSet phldrT="[Texto]"/>
      <dgm:spPr/>
      <dgm:t>
        <a:bodyPr/>
        <a:lstStyle/>
        <a:p>
          <a:r>
            <a:rPr lang="es-MX" dirty="0" smtClean="0"/>
            <a:t>RFC de la empresa.</a:t>
          </a:r>
          <a:endParaRPr lang="es-MX" dirty="0"/>
        </a:p>
      </dgm:t>
    </dgm:pt>
    <dgm:pt modelId="{BBE7ED1F-3ED9-4402-B7C3-082A3FF62A01}" type="parTrans" cxnId="{E8931171-F8E4-40D9-A267-89C4D4BD497D}">
      <dgm:prSet/>
      <dgm:spPr/>
      <dgm:t>
        <a:bodyPr/>
        <a:lstStyle/>
        <a:p>
          <a:endParaRPr lang="es-MX"/>
        </a:p>
      </dgm:t>
    </dgm:pt>
    <dgm:pt modelId="{067E2A48-6952-40A0-8F88-AB32E79C097C}" type="sibTrans" cxnId="{E8931171-F8E4-40D9-A267-89C4D4BD497D}">
      <dgm:prSet/>
      <dgm:spPr/>
      <dgm:t>
        <a:bodyPr/>
        <a:lstStyle/>
        <a:p>
          <a:endParaRPr lang="es-MX"/>
        </a:p>
      </dgm:t>
    </dgm:pt>
    <dgm:pt modelId="{BC934989-BAE7-46BD-8C25-872CA2C63DF9}">
      <dgm:prSet/>
      <dgm:spPr/>
      <dgm:t>
        <a:bodyPr/>
        <a:lstStyle/>
        <a:p>
          <a:r>
            <a:rPr lang="es-MX" dirty="0" smtClean="0"/>
            <a:t>Comprobante de domicilio. </a:t>
          </a:r>
          <a:endParaRPr lang="es-MX" dirty="0"/>
        </a:p>
      </dgm:t>
    </dgm:pt>
    <dgm:pt modelId="{D7296FAE-0673-4275-BB38-C8BE313782EE}" type="parTrans" cxnId="{01667663-A191-4109-B693-FDD91E57CCD2}">
      <dgm:prSet/>
      <dgm:spPr/>
      <dgm:t>
        <a:bodyPr/>
        <a:lstStyle/>
        <a:p>
          <a:endParaRPr lang="es-MX"/>
        </a:p>
      </dgm:t>
    </dgm:pt>
    <dgm:pt modelId="{995356AB-77AC-4C84-9E72-EC88F9BA4A52}" type="sibTrans" cxnId="{01667663-A191-4109-B693-FDD91E57CCD2}">
      <dgm:prSet/>
      <dgm:spPr/>
      <dgm:t>
        <a:bodyPr/>
        <a:lstStyle/>
        <a:p>
          <a:endParaRPr lang="es-MX"/>
        </a:p>
      </dgm:t>
    </dgm:pt>
    <dgm:pt modelId="{7590B802-DE2A-4711-9811-E1ED65C00EE2}" type="pres">
      <dgm:prSet presAssocID="{77F76592-71DE-4A33-9365-15812889D7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F52741C-B664-412A-98D7-980A5FE8F4F5}" type="pres">
      <dgm:prSet presAssocID="{48DC6BA4-E98A-49DF-8003-3143457B018E}" presName="linNode" presStyleCnt="0"/>
      <dgm:spPr/>
    </dgm:pt>
    <dgm:pt modelId="{4AB3A0CA-E1A3-47FC-A0CD-76AF4AB4BD4C}" type="pres">
      <dgm:prSet presAssocID="{48DC6BA4-E98A-49DF-8003-3143457B018E}" presName="parentText" presStyleLbl="node1" presStyleIdx="0" presStyleCnt="2" custScaleY="4620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C110A4-A4B0-4B72-A45A-C84655AF9857}" type="pres">
      <dgm:prSet presAssocID="{48DC6BA4-E98A-49DF-8003-3143457B018E}" presName="descendantText" presStyleLbl="alignAccFollowNode1" presStyleIdx="0" presStyleCnt="2" custScaleY="4620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D530A2E-6929-4958-B339-381E2E844A07}" type="pres">
      <dgm:prSet presAssocID="{16E0BDFF-9F05-463F-B6A6-CE1BEBE8ADA2}" presName="sp" presStyleCnt="0"/>
      <dgm:spPr/>
    </dgm:pt>
    <dgm:pt modelId="{478598E5-E255-47BB-8A5F-87101F2C253E}" type="pres">
      <dgm:prSet presAssocID="{5CB4E0F5-C969-4F29-9F9E-47DB615F9392}" presName="linNode" presStyleCnt="0"/>
      <dgm:spPr/>
    </dgm:pt>
    <dgm:pt modelId="{DAEE3C3E-097C-43B6-BB43-A428711C6458}" type="pres">
      <dgm:prSet presAssocID="{5CB4E0F5-C969-4F29-9F9E-47DB615F9392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3991E9-513A-4D75-9CE6-89BF9DC6A7CD}" type="pres">
      <dgm:prSet presAssocID="{5CB4E0F5-C969-4F29-9F9E-47DB615F9392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3818F10-4CB7-4135-8FD6-A738D4F9EA86}" type="presOf" srcId="{499FBF39-B992-4B9E-97D5-720DC6048BC5}" destId="{F6C110A4-A4B0-4B72-A45A-C84655AF9857}" srcOrd="0" destOrd="2" presId="urn:microsoft.com/office/officeart/2005/8/layout/vList5"/>
    <dgm:cxn modelId="{7EC739E7-61A8-4466-9008-D023F18FDF62}" srcId="{5CB4E0F5-C969-4F29-9F9E-47DB615F9392}" destId="{68F2AC35-FE2D-40B0-8DFE-D74C10B64816}" srcOrd="3" destOrd="0" parTransId="{6DE97259-71CF-4F40-BCEF-E85509790EA1}" sibTransId="{72EE6EE9-7A8B-43CC-AC62-A00D9F11BD7A}"/>
    <dgm:cxn modelId="{B3CA28EE-6F37-4359-9CD1-F51037BEA6B2}" type="presOf" srcId="{B43E49AF-C125-4496-90E9-BAB8A2CFE23B}" destId="{4E3991E9-513A-4D75-9CE6-89BF9DC6A7CD}" srcOrd="0" destOrd="1" presId="urn:microsoft.com/office/officeart/2005/8/layout/vList5"/>
    <dgm:cxn modelId="{7D58E4A8-3744-4B91-BA1B-38EE984AE1F2}" type="presOf" srcId="{04ECD112-961C-46A5-B511-AFCFFDA5469A}" destId="{4E3991E9-513A-4D75-9CE6-89BF9DC6A7CD}" srcOrd="0" destOrd="4" presId="urn:microsoft.com/office/officeart/2005/8/layout/vList5"/>
    <dgm:cxn modelId="{A0BD4925-6706-4B1D-9763-CB30E057EA01}" srcId="{5CB4E0F5-C969-4F29-9F9E-47DB615F9392}" destId="{AE88E4DB-0166-4A1C-86D0-73A7BD53348B}" srcOrd="0" destOrd="0" parTransId="{A26709E9-58B2-487A-8466-DED943D22081}" sibTransId="{B680BD13-0E4A-4617-8F2A-B4DCDC57369C}"/>
    <dgm:cxn modelId="{A4D5B729-016A-4610-A81F-59B423495005}" srcId="{77F76592-71DE-4A33-9365-15812889D788}" destId="{5CB4E0F5-C969-4F29-9F9E-47DB615F9392}" srcOrd="1" destOrd="0" parTransId="{28665412-0DF6-475A-ADAA-B1EA1336EC1F}" sibTransId="{69410F31-8465-421B-8B67-0628EA4FAACC}"/>
    <dgm:cxn modelId="{BE1F451A-EC78-48DB-940E-EFEBDA9765DD}" type="presOf" srcId="{BC934989-BAE7-46BD-8C25-872CA2C63DF9}" destId="{4E3991E9-513A-4D75-9CE6-89BF9DC6A7CD}" srcOrd="0" destOrd="5" presId="urn:microsoft.com/office/officeart/2005/8/layout/vList5"/>
    <dgm:cxn modelId="{01667663-A191-4109-B693-FDD91E57CCD2}" srcId="{5CB4E0F5-C969-4F29-9F9E-47DB615F9392}" destId="{BC934989-BAE7-46BD-8C25-872CA2C63DF9}" srcOrd="5" destOrd="0" parTransId="{D7296FAE-0673-4275-BB38-C8BE313782EE}" sibTransId="{995356AB-77AC-4C84-9E72-EC88F9BA4A52}"/>
    <dgm:cxn modelId="{110C983E-EF52-402B-AA2E-79BD11587BB8}" type="presOf" srcId="{5CB4E0F5-C969-4F29-9F9E-47DB615F9392}" destId="{DAEE3C3E-097C-43B6-BB43-A428711C6458}" srcOrd="0" destOrd="0" presId="urn:microsoft.com/office/officeart/2005/8/layout/vList5"/>
    <dgm:cxn modelId="{906A1829-68F9-4BF3-9400-7CE695D1958F}" srcId="{48DC6BA4-E98A-49DF-8003-3143457B018E}" destId="{A862A7C1-5791-40C1-8CC9-F2362A933309}" srcOrd="1" destOrd="0" parTransId="{1CF720DB-D0BC-4FFD-AAE8-A1B33BE6B426}" sibTransId="{B6216435-4C0E-4F9B-8379-E27E7ABB4669}"/>
    <dgm:cxn modelId="{A9E4CC73-A5FD-486A-AB14-FF52294A6E9A}" type="presOf" srcId="{68F2AC35-FE2D-40B0-8DFE-D74C10B64816}" destId="{4E3991E9-513A-4D75-9CE6-89BF9DC6A7CD}" srcOrd="0" destOrd="3" presId="urn:microsoft.com/office/officeart/2005/8/layout/vList5"/>
    <dgm:cxn modelId="{D5326363-5BCB-48CB-8E29-12F04834D561}" type="presOf" srcId="{77F76592-71DE-4A33-9365-15812889D788}" destId="{7590B802-DE2A-4711-9811-E1ED65C00EE2}" srcOrd="0" destOrd="0" presId="urn:microsoft.com/office/officeart/2005/8/layout/vList5"/>
    <dgm:cxn modelId="{784BC47F-4339-40FF-9D65-FB2473A63CD3}" srcId="{77F76592-71DE-4A33-9365-15812889D788}" destId="{48DC6BA4-E98A-49DF-8003-3143457B018E}" srcOrd="0" destOrd="0" parTransId="{4A8FD07E-85A0-44EE-A49F-160EC16C23E5}" sibTransId="{16E0BDFF-9F05-463F-B6A6-CE1BEBE8ADA2}"/>
    <dgm:cxn modelId="{EFBD5211-A16D-459B-9747-6D4C8D7102C0}" type="presOf" srcId="{48DC6BA4-E98A-49DF-8003-3143457B018E}" destId="{4AB3A0CA-E1A3-47FC-A0CD-76AF4AB4BD4C}" srcOrd="0" destOrd="0" presId="urn:microsoft.com/office/officeart/2005/8/layout/vList5"/>
    <dgm:cxn modelId="{0E79F202-B0B8-4B0A-AF77-8DFFC99B45A4}" type="presOf" srcId="{5F6E4539-C48A-4EBB-99ED-DAFABB59DFD3}" destId="{4E3991E9-513A-4D75-9CE6-89BF9DC6A7CD}" srcOrd="0" destOrd="2" presId="urn:microsoft.com/office/officeart/2005/8/layout/vList5"/>
    <dgm:cxn modelId="{5480CD47-9179-4A9F-98B9-9A63DB1C0A40}" type="presOf" srcId="{AE88E4DB-0166-4A1C-86D0-73A7BD53348B}" destId="{4E3991E9-513A-4D75-9CE6-89BF9DC6A7CD}" srcOrd="0" destOrd="0" presId="urn:microsoft.com/office/officeart/2005/8/layout/vList5"/>
    <dgm:cxn modelId="{219EE4F2-68A7-41A2-A7DB-A7A76A602726}" type="presOf" srcId="{A862A7C1-5791-40C1-8CC9-F2362A933309}" destId="{F6C110A4-A4B0-4B72-A45A-C84655AF9857}" srcOrd="0" destOrd="1" presId="urn:microsoft.com/office/officeart/2005/8/layout/vList5"/>
    <dgm:cxn modelId="{DD0EAA78-BAAC-4562-8FD2-A7335DA78267}" srcId="{5CB4E0F5-C969-4F29-9F9E-47DB615F9392}" destId="{5F6E4539-C48A-4EBB-99ED-DAFABB59DFD3}" srcOrd="2" destOrd="0" parTransId="{ABD2F36B-8AD3-43B1-B40C-FC323B2C7F4E}" sibTransId="{996A55BE-3A5E-4812-B5B1-22C80656942B}"/>
    <dgm:cxn modelId="{6F7FCC00-7367-4440-A43E-3163C31334E3}" srcId="{5CB4E0F5-C969-4F29-9F9E-47DB615F9392}" destId="{B43E49AF-C125-4496-90E9-BAB8A2CFE23B}" srcOrd="1" destOrd="0" parTransId="{AD44D00D-4329-454E-80CA-DAA4E9ACC360}" sibTransId="{4026DF07-2DC2-43F3-A545-D2BC4EE8D02C}"/>
    <dgm:cxn modelId="{F264915B-5EC1-4A2D-9748-75B94D20D293}" srcId="{48DC6BA4-E98A-49DF-8003-3143457B018E}" destId="{1422A6EB-B1F9-4B39-8AF4-D2114C3AB5B4}" srcOrd="0" destOrd="0" parTransId="{552EAB28-6E00-48CE-8984-35A553364471}" sibTransId="{14814370-727A-490E-BEEF-1599E778D692}"/>
    <dgm:cxn modelId="{62A7BE2B-08C8-45E1-BD52-B14FD5E09B3B}" srcId="{48DC6BA4-E98A-49DF-8003-3143457B018E}" destId="{499FBF39-B992-4B9E-97D5-720DC6048BC5}" srcOrd="2" destOrd="0" parTransId="{CF7BFF45-0E19-4ECF-A342-6327830FF5CA}" sibTransId="{6F850BDD-3F91-4B76-BA5B-B452E4DFF456}"/>
    <dgm:cxn modelId="{E8931171-F8E4-40D9-A267-89C4D4BD497D}" srcId="{5CB4E0F5-C969-4F29-9F9E-47DB615F9392}" destId="{04ECD112-961C-46A5-B511-AFCFFDA5469A}" srcOrd="4" destOrd="0" parTransId="{BBE7ED1F-3ED9-4402-B7C3-082A3FF62A01}" sibTransId="{067E2A48-6952-40A0-8F88-AB32E79C097C}"/>
    <dgm:cxn modelId="{949DAB93-5284-41B9-A81B-CAA1FC2EFBFC}" type="presOf" srcId="{1422A6EB-B1F9-4B39-8AF4-D2114C3AB5B4}" destId="{F6C110A4-A4B0-4B72-A45A-C84655AF9857}" srcOrd="0" destOrd="0" presId="urn:microsoft.com/office/officeart/2005/8/layout/vList5"/>
    <dgm:cxn modelId="{896C4D0B-1B28-43DE-A7F8-A0B2F8205FCD}" type="presParOf" srcId="{7590B802-DE2A-4711-9811-E1ED65C00EE2}" destId="{2F52741C-B664-412A-98D7-980A5FE8F4F5}" srcOrd="0" destOrd="0" presId="urn:microsoft.com/office/officeart/2005/8/layout/vList5"/>
    <dgm:cxn modelId="{DFA4D1B9-C8E2-4063-BDD5-A1F44C8D19BA}" type="presParOf" srcId="{2F52741C-B664-412A-98D7-980A5FE8F4F5}" destId="{4AB3A0CA-E1A3-47FC-A0CD-76AF4AB4BD4C}" srcOrd="0" destOrd="0" presId="urn:microsoft.com/office/officeart/2005/8/layout/vList5"/>
    <dgm:cxn modelId="{E0A18D14-71CA-4A98-B256-2EA21400BDA8}" type="presParOf" srcId="{2F52741C-B664-412A-98D7-980A5FE8F4F5}" destId="{F6C110A4-A4B0-4B72-A45A-C84655AF9857}" srcOrd="1" destOrd="0" presId="urn:microsoft.com/office/officeart/2005/8/layout/vList5"/>
    <dgm:cxn modelId="{D9B8B87E-0CD7-4220-944A-898DEE019D75}" type="presParOf" srcId="{7590B802-DE2A-4711-9811-E1ED65C00EE2}" destId="{0D530A2E-6929-4958-B339-381E2E844A07}" srcOrd="1" destOrd="0" presId="urn:microsoft.com/office/officeart/2005/8/layout/vList5"/>
    <dgm:cxn modelId="{EF897194-D4D5-4280-9CD6-8EAEF44C5FAB}" type="presParOf" srcId="{7590B802-DE2A-4711-9811-E1ED65C00EE2}" destId="{478598E5-E255-47BB-8A5F-87101F2C253E}" srcOrd="2" destOrd="0" presId="urn:microsoft.com/office/officeart/2005/8/layout/vList5"/>
    <dgm:cxn modelId="{522F71F4-DE2B-4520-A2DC-EF2B51BA92BE}" type="presParOf" srcId="{478598E5-E255-47BB-8A5F-87101F2C253E}" destId="{DAEE3C3E-097C-43B6-BB43-A428711C6458}" srcOrd="0" destOrd="0" presId="urn:microsoft.com/office/officeart/2005/8/layout/vList5"/>
    <dgm:cxn modelId="{625FFE67-3DB7-49FD-A24F-095109AD5A4A}" type="presParOf" srcId="{478598E5-E255-47BB-8A5F-87101F2C253E}" destId="{4E3991E9-513A-4D75-9CE6-89BF9DC6A7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77EAA0-C62C-4B6C-9E07-8D79D15A0228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48765494-2B00-4154-9865-6DCF310EA0C8}">
      <dgm:prSet phldrT="[Texto]" custT="1"/>
      <dgm:spPr/>
      <dgm:t>
        <a:bodyPr/>
        <a:lstStyle/>
        <a:p>
          <a:r>
            <a:rPr lang="es-MX" sz="2300" dirty="0" smtClean="0"/>
            <a:t>Etapa 1 </a:t>
          </a:r>
        </a:p>
        <a:p>
          <a:r>
            <a:rPr lang="es-MX" sz="2300" i="1" dirty="0" smtClean="0"/>
            <a:t>Solicitud</a:t>
          </a:r>
          <a:r>
            <a:rPr lang="es-MX" sz="2300" dirty="0" smtClean="0"/>
            <a:t> </a:t>
          </a:r>
        </a:p>
        <a:p>
          <a:r>
            <a:rPr lang="es-MX" sz="2000" dirty="0" smtClean="0"/>
            <a:t>(18 documentos)</a:t>
          </a:r>
          <a:endParaRPr lang="es-MX" sz="2000" dirty="0"/>
        </a:p>
      </dgm:t>
    </dgm:pt>
    <dgm:pt modelId="{48E2C964-41E9-4302-95AA-C05217680C51}" type="parTrans" cxnId="{353217FD-1DD6-497C-A3D4-C7D607DE7BB0}">
      <dgm:prSet/>
      <dgm:spPr/>
      <dgm:t>
        <a:bodyPr/>
        <a:lstStyle/>
        <a:p>
          <a:endParaRPr lang="es-MX"/>
        </a:p>
      </dgm:t>
    </dgm:pt>
    <dgm:pt modelId="{C7AAB506-54A0-4D86-81EF-7159159F112C}" type="sibTrans" cxnId="{353217FD-1DD6-497C-A3D4-C7D607DE7BB0}">
      <dgm:prSet/>
      <dgm:spPr/>
      <dgm:t>
        <a:bodyPr/>
        <a:lstStyle/>
        <a:p>
          <a:endParaRPr lang="es-MX"/>
        </a:p>
      </dgm:t>
    </dgm:pt>
    <dgm:pt modelId="{18676F59-AF7D-46F3-98D3-3FE174355019}">
      <dgm:prSet phldrT="[Texto]" custT="1"/>
      <dgm:spPr/>
      <dgm:t>
        <a:bodyPr/>
        <a:lstStyle/>
        <a:p>
          <a:r>
            <a:rPr lang="es-MX" sz="1400" dirty="0" smtClean="0"/>
            <a:t>Cronograma de actividades </a:t>
          </a:r>
          <a:endParaRPr lang="es-MX" sz="1400" dirty="0"/>
        </a:p>
      </dgm:t>
    </dgm:pt>
    <dgm:pt modelId="{072090AF-A278-4ECF-A2CB-EDCC286CC2F5}" type="parTrans" cxnId="{903BC872-8FA3-4747-884B-3A4E5985E3C2}">
      <dgm:prSet/>
      <dgm:spPr/>
      <dgm:t>
        <a:bodyPr/>
        <a:lstStyle/>
        <a:p>
          <a:endParaRPr lang="es-MX"/>
        </a:p>
      </dgm:t>
    </dgm:pt>
    <dgm:pt modelId="{70CB3776-93E0-4232-B2FE-3421311ECF4D}" type="sibTrans" cxnId="{903BC872-8FA3-4747-884B-3A4E5985E3C2}">
      <dgm:prSet/>
      <dgm:spPr/>
      <dgm:t>
        <a:bodyPr/>
        <a:lstStyle/>
        <a:p>
          <a:endParaRPr lang="es-MX"/>
        </a:p>
      </dgm:t>
    </dgm:pt>
    <dgm:pt modelId="{90F02BD8-A848-4C5A-8305-A39F67D1F3D9}">
      <dgm:prSet phldrT="[Texto]" custT="1"/>
      <dgm:spPr/>
      <dgm:t>
        <a:bodyPr/>
        <a:lstStyle/>
        <a:p>
          <a:r>
            <a:rPr lang="es-MX" sz="1400" dirty="0" smtClean="0"/>
            <a:t>Estudio de factibilidad técnica</a:t>
          </a:r>
          <a:endParaRPr lang="es-MX" sz="1400" dirty="0"/>
        </a:p>
      </dgm:t>
    </dgm:pt>
    <dgm:pt modelId="{3011FC40-65C3-4051-8ECD-E7E390B4D6A9}" type="parTrans" cxnId="{22604FFA-5C7A-4F06-AA8F-C24D2AAB0BB4}">
      <dgm:prSet/>
      <dgm:spPr/>
      <dgm:t>
        <a:bodyPr/>
        <a:lstStyle/>
        <a:p>
          <a:endParaRPr lang="es-MX"/>
        </a:p>
      </dgm:t>
    </dgm:pt>
    <dgm:pt modelId="{A53CC715-0725-43A1-A212-BB50EB3B115F}" type="sibTrans" cxnId="{22604FFA-5C7A-4F06-AA8F-C24D2AAB0BB4}">
      <dgm:prSet/>
      <dgm:spPr/>
      <dgm:t>
        <a:bodyPr/>
        <a:lstStyle/>
        <a:p>
          <a:endParaRPr lang="es-MX"/>
        </a:p>
      </dgm:t>
    </dgm:pt>
    <dgm:pt modelId="{F09A6858-2D1F-446C-B965-76708976E45A}">
      <dgm:prSet phldrT="[Texto]" custT="1"/>
      <dgm:spPr/>
      <dgm:t>
        <a:bodyPr/>
        <a:lstStyle/>
        <a:p>
          <a:r>
            <a:rPr lang="es-MX" sz="1500" dirty="0" smtClean="0"/>
            <a:t>Etapa 2</a:t>
          </a:r>
        </a:p>
        <a:p>
          <a:r>
            <a:rPr lang="es-MX" sz="1500" i="1" dirty="0" smtClean="0"/>
            <a:t>Aceptación</a:t>
          </a:r>
        </a:p>
        <a:p>
          <a:r>
            <a:rPr lang="es-MX" sz="1400" dirty="0" smtClean="0"/>
            <a:t>(3 requisitos)</a:t>
          </a:r>
          <a:endParaRPr lang="es-MX" sz="1500" dirty="0"/>
        </a:p>
      </dgm:t>
    </dgm:pt>
    <dgm:pt modelId="{93AB2844-4170-41C0-8516-CCC360B961B0}" type="parTrans" cxnId="{C20C6C47-9A60-449E-9B26-002C25B3B65F}">
      <dgm:prSet/>
      <dgm:spPr/>
      <dgm:t>
        <a:bodyPr/>
        <a:lstStyle/>
        <a:p>
          <a:endParaRPr lang="es-MX"/>
        </a:p>
      </dgm:t>
    </dgm:pt>
    <dgm:pt modelId="{82C9BD3E-E9B2-44A2-8C2A-6CB21B23F9A1}" type="sibTrans" cxnId="{C20C6C47-9A60-449E-9B26-002C25B3B65F}">
      <dgm:prSet/>
      <dgm:spPr/>
      <dgm:t>
        <a:bodyPr/>
        <a:lstStyle/>
        <a:p>
          <a:endParaRPr lang="es-MX"/>
        </a:p>
      </dgm:t>
    </dgm:pt>
    <dgm:pt modelId="{6C61D22D-D598-4C80-B770-8055A759A2D4}">
      <dgm:prSet phldrT="[Texto]"/>
      <dgm:spPr/>
      <dgm:t>
        <a:bodyPr/>
        <a:lstStyle/>
        <a:p>
          <a:r>
            <a:rPr lang="es-MX" dirty="0" smtClean="0"/>
            <a:t>Abrir cuenta bancaria única y productiva p</a:t>
          </a:r>
          <a:endParaRPr lang="es-MX" dirty="0"/>
        </a:p>
      </dgm:t>
    </dgm:pt>
    <dgm:pt modelId="{265742FD-EBD9-4728-BE7D-103DBCCCABEB}" type="parTrans" cxnId="{B75B22AF-A0E3-45D5-BBF7-8AE88C0AB957}">
      <dgm:prSet/>
      <dgm:spPr/>
      <dgm:t>
        <a:bodyPr/>
        <a:lstStyle/>
        <a:p>
          <a:endParaRPr lang="es-MX"/>
        </a:p>
      </dgm:t>
    </dgm:pt>
    <dgm:pt modelId="{20FCCFA6-300C-4558-A6D9-8A6F7B84C510}" type="sibTrans" cxnId="{B75B22AF-A0E3-45D5-BBF7-8AE88C0AB957}">
      <dgm:prSet/>
      <dgm:spPr/>
      <dgm:t>
        <a:bodyPr/>
        <a:lstStyle/>
        <a:p>
          <a:endParaRPr lang="es-MX"/>
        </a:p>
      </dgm:t>
    </dgm:pt>
    <dgm:pt modelId="{2795F7A1-7C05-4D89-A147-21585FB13A8F}">
      <dgm:prSet phldrT="[Texto]" custT="1"/>
      <dgm:spPr/>
      <dgm:t>
        <a:bodyPr/>
        <a:lstStyle/>
        <a:p>
          <a:r>
            <a:rPr lang="es-MX" sz="1400" dirty="0" smtClean="0"/>
            <a:t>Cedula de apoyo</a:t>
          </a:r>
          <a:endParaRPr lang="es-MX" sz="1400" dirty="0"/>
        </a:p>
      </dgm:t>
    </dgm:pt>
    <dgm:pt modelId="{FCAE072E-0C15-4D3E-8DCB-F744D81C8BC3}" type="parTrans" cxnId="{146B42F3-3508-4DD4-B58E-365E4DA87163}">
      <dgm:prSet/>
      <dgm:spPr/>
      <dgm:t>
        <a:bodyPr/>
        <a:lstStyle/>
        <a:p>
          <a:endParaRPr lang="es-MX"/>
        </a:p>
      </dgm:t>
    </dgm:pt>
    <dgm:pt modelId="{D0001FD8-2553-4901-8A0E-D89163BE271C}" type="sibTrans" cxnId="{146B42F3-3508-4DD4-B58E-365E4DA87163}">
      <dgm:prSet/>
      <dgm:spPr/>
      <dgm:t>
        <a:bodyPr/>
        <a:lstStyle/>
        <a:p>
          <a:endParaRPr lang="es-MX"/>
        </a:p>
      </dgm:t>
    </dgm:pt>
    <dgm:pt modelId="{B170D1D5-E3BC-48E7-BA2B-09661DF8AAC8}">
      <dgm:prSet custT="1"/>
      <dgm:spPr/>
      <dgm:t>
        <a:bodyPr/>
        <a:lstStyle/>
        <a:p>
          <a:r>
            <a:rPr lang="es-MX" sz="1400" dirty="0" smtClean="0"/>
            <a:t>Ficha de proyecto</a:t>
          </a:r>
          <a:endParaRPr lang="es-MX" sz="1400" dirty="0"/>
        </a:p>
      </dgm:t>
    </dgm:pt>
    <dgm:pt modelId="{5931A2D8-0979-4762-B92B-2FB5328C4D5C}" type="parTrans" cxnId="{3B9CA5B5-8186-442E-9C1E-1DA5D898698F}">
      <dgm:prSet/>
      <dgm:spPr/>
      <dgm:t>
        <a:bodyPr/>
        <a:lstStyle/>
        <a:p>
          <a:endParaRPr lang="es-MX"/>
        </a:p>
      </dgm:t>
    </dgm:pt>
    <dgm:pt modelId="{57ED55F1-B1A3-40D3-8213-30032284F881}" type="sibTrans" cxnId="{3B9CA5B5-8186-442E-9C1E-1DA5D898698F}">
      <dgm:prSet/>
      <dgm:spPr/>
      <dgm:t>
        <a:bodyPr/>
        <a:lstStyle/>
        <a:p>
          <a:endParaRPr lang="es-MX"/>
        </a:p>
      </dgm:t>
    </dgm:pt>
    <dgm:pt modelId="{58D48E0E-8A06-45D0-B094-CECD9BB667DC}">
      <dgm:prSet custT="1"/>
      <dgm:spPr/>
      <dgm:t>
        <a:bodyPr/>
        <a:lstStyle/>
        <a:p>
          <a:r>
            <a:rPr lang="es-MX" sz="1400" dirty="0" smtClean="0"/>
            <a:t>Estudio de mercado</a:t>
          </a:r>
          <a:endParaRPr lang="es-MX" sz="1400" dirty="0"/>
        </a:p>
      </dgm:t>
    </dgm:pt>
    <dgm:pt modelId="{667AA1C5-381C-485A-9E5A-772E9027A52E}" type="parTrans" cxnId="{612B4667-83AF-452E-8AB4-EF0C1AF90C49}">
      <dgm:prSet/>
      <dgm:spPr/>
      <dgm:t>
        <a:bodyPr/>
        <a:lstStyle/>
        <a:p>
          <a:endParaRPr lang="es-MX"/>
        </a:p>
      </dgm:t>
    </dgm:pt>
    <dgm:pt modelId="{8B25EF99-5BAF-4527-ADBC-F5AD25F8E505}" type="sibTrans" cxnId="{612B4667-83AF-452E-8AB4-EF0C1AF90C49}">
      <dgm:prSet/>
      <dgm:spPr/>
      <dgm:t>
        <a:bodyPr/>
        <a:lstStyle/>
        <a:p>
          <a:endParaRPr lang="es-MX"/>
        </a:p>
      </dgm:t>
    </dgm:pt>
    <dgm:pt modelId="{208CB9A2-7C81-4EDD-82BA-0D0473A77659}">
      <dgm:prSet custT="1"/>
      <dgm:spPr/>
      <dgm:t>
        <a:bodyPr/>
        <a:lstStyle/>
        <a:p>
          <a:r>
            <a:rPr lang="es-MX" sz="1400" dirty="0" smtClean="0"/>
            <a:t>Estudio de impacto ambiental y/o la autorización de la autoridad competente</a:t>
          </a:r>
          <a:endParaRPr lang="es-MX" sz="1400" dirty="0"/>
        </a:p>
      </dgm:t>
    </dgm:pt>
    <dgm:pt modelId="{F8ABB127-B8ED-4C6E-A390-103F4DCEC22C}" type="parTrans" cxnId="{91C3F949-ADCF-43A2-9B16-3ADDE9E85046}">
      <dgm:prSet/>
      <dgm:spPr/>
      <dgm:t>
        <a:bodyPr/>
        <a:lstStyle/>
        <a:p>
          <a:endParaRPr lang="es-MX"/>
        </a:p>
      </dgm:t>
    </dgm:pt>
    <dgm:pt modelId="{D59EA4E7-36E3-4C62-98C4-1235BFACF9C0}" type="sibTrans" cxnId="{91C3F949-ADCF-43A2-9B16-3ADDE9E85046}">
      <dgm:prSet/>
      <dgm:spPr/>
      <dgm:t>
        <a:bodyPr/>
        <a:lstStyle/>
        <a:p>
          <a:endParaRPr lang="es-MX"/>
        </a:p>
      </dgm:t>
    </dgm:pt>
    <dgm:pt modelId="{BEAC2992-E783-4996-8A27-18002BD461DE}">
      <dgm:prSet custT="1"/>
      <dgm:spPr/>
      <dgm:t>
        <a:bodyPr/>
        <a:lstStyle/>
        <a:p>
          <a:r>
            <a:rPr lang="es-MX" sz="1400" dirty="0" smtClean="0"/>
            <a:t>Planos de la obra</a:t>
          </a:r>
          <a:endParaRPr lang="es-MX" sz="1400" dirty="0"/>
        </a:p>
      </dgm:t>
    </dgm:pt>
    <dgm:pt modelId="{ED5C6D35-F633-405A-A517-D393797FE695}" type="parTrans" cxnId="{400B053D-1FE3-41DD-91FC-862D8A163195}">
      <dgm:prSet/>
      <dgm:spPr/>
      <dgm:t>
        <a:bodyPr/>
        <a:lstStyle/>
        <a:p>
          <a:endParaRPr lang="es-MX"/>
        </a:p>
      </dgm:t>
    </dgm:pt>
    <dgm:pt modelId="{CAC0D277-9C51-4245-84A0-2CB6C32BC929}" type="sibTrans" cxnId="{400B053D-1FE3-41DD-91FC-862D8A163195}">
      <dgm:prSet/>
      <dgm:spPr/>
      <dgm:t>
        <a:bodyPr/>
        <a:lstStyle/>
        <a:p>
          <a:endParaRPr lang="es-MX"/>
        </a:p>
      </dgm:t>
    </dgm:pt>
    <dgm:pt modelId="{CA12CEB0-D2CA-425E-AE2A-3DBCDF5D969E}">
      <dgm:prSet custT="1"/>
      <dgm:spPr/>
      <dgm:t>
        <a:bodyPr/>
        <a:lstStyle/>
        <a:p>
          <a:r>
            <a:rPr lang="es-MX" sz="1400" dirty="0" smtClean="0"/>
            <a:t>Proyecto en extenso</a:t>
          </a:r>
          <a:endParaRPr lang="es-MX" sz="1400" dirty="0"/>
        </a:p>
      </dgm:t>
    </dgm:pt>
    <dgm:pt modelId="{3DBBF618-FF76-447F-9CD5-6B43CA9FF56D}" type="parTrans" cxnId="{F3DA9E7C-E079-49A4-8260-E1E5D924AC08}">
      <dgm:prSet/>
      <dgm:spPr/>
      <dgm:t>
        <a:bodyPr/>
        <a:lstStyle/>
        <a:p>
          <a:endParaRPr lang="es-MX"/>
        </a:p>
      </dgm:t>
    </dgm:pt>
    <dgm:pt modelId="{B6F881D6-059B-4EF9-B30E-B8D593E8C651}" type="sibTrans" cxnId="{F3DA9E7C-E079-49A4-8260-E1E5D924AC08}">
      <dgm:prSet/>
      <dgm:spPr/>
      <dgm:t>
        <a:bodyPr/>
        <a:lstStyle/>
        <a:p>
          <a:endParaRPr lang="es-MX"/>
        </a:p>
      </dgm:t>
    </dgm:pt>
    <dgm:pt modelId="{37DFCF51-6085-42CF-96D5-DCB3FF67742F}">
      <dgm:prSet custT="1"/>
      <dgm:spPr/>
      <dgm:t>
        <a:bodyPr/>
        <a:lstStyle/>
        <a:p>
          <a:r>
            <a:rPr lang="es-MX" sz="1400" u="sng" dirty="0" smtClean="0"/>
            <a:t>Copia certificada </a:t>
          </a:r>
          <a:r>
            <a:rPr lang="es-MX" sz="1400" dirty="0" smtClean="0"/>
            <a:t>del Acta Constitutiva </a:t>
          </a:r>
          <a:endParaRPr lang="es-MX" sz="1400" dirty="0"/>
        </a:p>
      </dgm:t>
    </dgm:pt>
    <dgm:pt modelId="{9DC8DCB9-15E5-477B-B5B3-4B013B8450CF}" type="parTrans" cxnId="{F404CC62-3BD8-413A-82CA-7711010A3222}">
      <dgm:prSet/>
      <dgm:spPr/>
      <dgm:t>
        <a:bodyPr/>
        <a:lstStyle/>
        <a:p>
          <a:endParaRPr lang="es-MX"/>
        </a:p>
      </dgm:t>
    </dgm:pt>
    <dgm:pt modelId="{A74385BE-C51E-4218-9E6E-785F75CD7AAC}" type="sibTrans" cxnId="{F404CC62-3BD8-413A-82CA-7711010A3222}">
      <dgm:prSet/>
      <dgm:spPr/>
      <dgm:t>
        <a:bodyPr/>
        <a:lstStyle/>
        <a:p>
          <a:endParaRPr lang="es-MX"/>
        </a:p>
      </dgm:t>
    </dgm:pt>
    <dgm:pt modelId="{96872327-3B40-48BF-AB5D-EA0E4263624D}">
      <dgm:prSet custT="1"/>
      <dgm:spPr/>
      <dgm:t>
        <a:bodyPr/>
        <a:lstStyle/>
        <a:p>
          <a:r>
            <a:rPr lang="es-MX" sz="1400" dirty="0" smtClean="0"/>
            <a:t>Copia certificada del poder del Representante Legal</a:t>
          </a:r>
          <a:endParaRPr lang="es-MX" sz="1400" dirty="0"/>
        </a:p>
      </dgm:t>
    </dgm:pt>
    <dgm:pt modelId="{40447EA5-486D-460B-B08B-E64A38ABD013}" type="parTrans" cxnId="{C8611EDA-07BF-41D4-A69E-1E17F369E25E}">
      <dgm:prSet/>
      <dgm:spPr/>
      <dgm:t>
        <a:bodyPr/>
        <a:lstStyle/>
        <a:p>
          <a:endParaRPr lang="es-MX"/>
        </a:p>
      </dgm:t>
    </dgm:pt>
    <dgm:pt modelId="{85D37C6B-D710-4603-A3A3-C12E1C979948}" type="sibTrans" cxnId="{C8611EDA-07BF-41D4-A69E-1E17F369E25E}">
      <dgm:prSet/>
      <dgm:spPr/>
      <dgm:t>
        <a:bodyPr/>
        <a:lstStyle/>
        <a:p>
          <a:endParaRPr lang="es-MX"/>
        </a:p>
      </dgm:t>
    </dgm:pt>
    <dgm:pt modelId="{8D42D436-0E41-47D3-881C-819BFC9C2BE5}">
      <dgm:prSet custT="1"/>
      <dgm:spPr/>
      <dgm:t>
        <a:bodyPr/>
        <a:lstStyle/>
        <a:p>
          <a:r>
            <a:rPr lang="es-MX" sz="1400" dirty="0" smtClean="0"/>
            <a:t>Identificación oficial con fotografía del representante legal </a:t>
          </a:r>
          <a:endParaRPr lang="es-MX" sz="1400" dirty="0"/>
        </a:p>
      </dgm:t>
    </dgm:pt>
    <dgm:pt modelId="{6031617B-109A-40F9-9C72-F0BC12EDF92D}" type="parTrans" cxnId="{8FCEDC25-4AA5-415D-A93C-416595FBD27C}">
      <dgm:prSet/>
      <dgm:spPr/>
      <dgm:t>
        <a:bodyPr/>
        <a:lstStyle/>
        <a:p>
          <a:endParaRPr lang="es-MX"/>
        </a:p>
      </dgm:t>
    </dgm:pt>
    <dgm:pt modelId="{93A43575-8FDD-4014-991C-04CD653E77EA}" type="sibTrans" cxnId="{8FCEDC25-4AA5-415D-A93C-416595FBD27C}">
      <dgm:prSet/>
      <dgm:spPr/>
      <dgm:t>
        <a:bodyPr/>
        <a:lstStyle/>
        <a:p>
          <a:endParaRPr lang="es-MX"/>
        </a:p>
      </dgm:t>
    </dgm:pt>
    <dgm:pt modelId="{2BCEC460-7D65-492D-8EFB-A6F223044286}">
      <dgm:prSet custT="1"/>
      <dgm:spPr/>
      <dgm:t>
        <a:bodyPr/>
        <a:lstStyle/>
        <a:p>
          <a:r>
            <a:rPr lang="es-MX" sz="1400" dirty="0" smtClean="0"/>
            <a:t>Comprobante de domicilio</a:t>
          </a:r>
          <a:endParaRPr lang="es-MX" sz="1400" dirty="0"/>
        </a:p>
      </dgm:t>
    </dgm:pt>
    <dgm:pt modelId="{29B5144C-CD31-4CDF-A649-3E48D12A6C15}" type="parTrans" cxnId="{0EC06F79-3974-4B29-A289-882FA6450196}">
      <dgm:prSet/>
      <dgm:spPr/>
      <dgm:t>
        <a:bodyPr/>
        <a:lstStyle/>
        <a:p>
          <a:endParaRPr lang="es-MX"/>
        </a:p>
      </dgm:t>
    </dgm:pt>
    <dgm:pt modelId="{7486BD6A-2DC7-4BC6-A812-7EBCE787EF32}" type="sibTrans" cxnId="{0EC06F79-3974-4B29-A289-882FA6450196}">
      <dgm:prSet/>
      <dgm:spPr/>
      <dgm:t>
        <a:bodyPr/>
        <a:lstStyle/>
        <a:p>
          <a:endParaRPr lang="es-MX"/>
        </a:p>
      </dgm:t>
    </dgm:pt>
    <dgm:pt modelId="{4F6C524B-91DF-47E1-9869-DEE8BC6F5E48}">
      <dgm:prSet custT="1"/>
      <dgm:spPr/>
      <dgm:t>
        <a:bodyPr/>
        <a:lstStyle/>
        <a:p>
          <a:r>
            <a:rPr lang="es-MX" sz="1400" dirty="0" smtClean="0"/>
            <a:t>Registro federal de contribuyentes</a:t>
          </a:r>
          <a:endParaRPr lang="es-MX" sz="1400" dirty="0"/>
        </a:p>
      </dgm:t>
    </dgm:pt>
    <dgm:pt modelId="{10EBB377-E39B-4147-8636-9EF98139AD18}" type="parTrans" cxnId="{62EC9236-9A02-4EED-8174-EC3D9D0CF635}">
      <dgm:prSet/>
      <dgm:spPr/>
      <dgm:t>
        <a:bodyPr/>
        <a:lstStyle/>
        <a:p>
          <a:endParaRPr lang="es-MX"/>
        </a:p>
      </dgm:t>
    </dgm:pt>
    <dgm:pt modelId="{6C517263-587C-43AD-8DCB-021FBF2C9BB0}" type="sibTrans" cxnId="{62EC9236-9A02-4EED-8174-EC3D9D0CF635}">
      <dgm:prSet/>
      <dgm:spPr/>
      <dgm:t>
        <a:bodyPr/>
        <a:lstStyle/>
        <a:p>
          <a:endParaRPr lang="es-MX"/>
        </a:p>
      </dgm:t>
    </dgm:pt>
    <dgm:pt modelId="{F357D47A-8F79-4567-97CE-8F8459861520}">
      <dgm:prSet custT="1"/>
      <dgm:spPr/>
      <dgm:t>
        <a:bodyPr/>
        <a:lstStyle/>
        <a:p>
          <a:r>
            <a:rPr lang="es-MX" sz="1400" dirty="0" smtClean="0"/>
            <a:t>Estudio de viabilidad económica y financiera</a:t>
          </a:r>
          <a:endParaRPr lang="es-MX" sz="1400" dirty="0"/>
        </a:p>
      </dgm:t>
    </dgm:pt>
    <dgm:pt modelId="{79EA49A5-9C87-4D91-8BEB-81AC32D0E303}" type="parTrans" cxnId="{4A468F25-D08E-43BD-8C14-7EBA9ED8F482}">
      <dgm:prSet/>
      <dgm:spPr/>
      <dgm:t>
        <a:bodyPr/>
        <a:lstStyle/>
        <a:p>
          <a:endParaRPr lang="es-MX"/>
        </a:p>
      </dgm:t>
    </dgm:pt>
    <dgm:pt modelId="{35577E57-21B8-4BA5-BB70-3EB5171037E0}" type="sibTrans" cxnId="{4A468F25-D08E-43BD-8C14-7EBA9ED8F482}">
      <dgm:prSet/>
      <dgm:spPr/>
      <dgm:t>
        <a:bodyPr/>
        <a:lstStyle/>
        <a:p>
          <a:endParaRPr lang="es-MX"/>
        </a:p>
      </dgm:t>
    </dgm:pt>
    <dgm:pt modelId="{CC5C050B-28EA-461F-ABDB-628D6F408945}">
      <dgm:prSet custT="1"/>
      <dgm:spPr/>
      <dgm:t>
        <a:bodyPr/>
        <a:lstStyle/>
        <a:p>
          <a:r>
            <a:rPr lang="es-MX" sz="1400" dirty="0" smtClean="0"/>
            <a:t>Estados de alguna cuenta bancaria por los últimos 3 meses</a:t>
          </a:r>
          <a:endParaRPr lang="es-MX" sz="1400" dirty="0"/>
        </a:p>
      </dgm:t>
    </dgm:pt>
    <dgm:pt modelId="{5BBA8C1B-0244-41DB-91ED-073CDADA4B7B}" type="parTrans" cxnId="{41484937-9851-47D5-9CD2-F2EF284B55E7}">
      <dgm:prSet/>
      <dgm:spPr/>
      <dgm:t>
        <a:bodyPr/>
        <a:lstStyle/>
        <a:p>
          <a:endParaRPr lang="es-MX"/>
        </a:p>
      </dgm:t>
    </dgm:pt>
    <dgm:pt modelId="{B4112826-3CF0-4EA4-A110-2CE2E8810EC2}" type="sibTrans" cxnId="{41484937-9851-47D5-9CD2-F2EF284B55E7}">
      <dgm:prSet/>
      <dgm:spPr/>
      <dgm:t>
        <a:bodyPr/>
        <a:lstStyle/>
        <a:p>
          <a:endParaRPr lang="es-MX"/>
        </a:p>
      </dgm:t>
    </dgm:pt>
    <dgm:pt modelId="{8D9A02F5-6321-4D28-922D-73F25DB7C1D3}">
      <dgm:prSet custT="1"/>
      <dgm:spPr/>
      <dgm:t>
        <a:bodyPr/>
        <a:lstStyle/>
        <a:p>
          <a:r>
            <a:rPr lang="es-MX" sz="1400" dirty="0" smtClean="0"/>
            <a:t>Cotización de al menos 3 proveedores </a:t>
          </a:r>
          <a:endParaRPr lang="es-MX" sz="1400" dirty="0"/>
        </a:p>
      </dgm:t>
    </dgm:pt>
    <dgm:pt modelId="{4FC1B491-D454-471C-952B-F8EA1B30077A}" type="parTrans" cxnId="{F004BDA9-2FF5-4B02-817D-229E3914340D}">
      <dgm:prSet/>
      <dgm:spPr/>
      <dgm:t>
        <a:bodyPr/>
        <a:lstStyle/>
        <a:p>
          <a:endParaRPr lang="es-MX"/>
        </a:p>
      </dgm:t>
    </dgm:pt>
    <dgm:pt modelId="{7BD271EB-DC48-4650-9BF0-08567E46AF17}" type="sibTrans" cxnId="{F004BDA9-2FF5-4B02-817D-229E3914340D}">
      <dgm:prSet/>
      <dgm:spPr/>
      <dgm:t>
        <a:bodyPr/>
        <a:lstStyle/>
        <a:p>
          <a:endParaRPr lang="es-MX"/>
        </a:p>
      </dgm:t>
    </dgm:pt>
    <dgm:pt modelId="{1454D069-4E21-4695-9643-45232EE4B30D}">
      <dgm:prSet custT="1"/>
      <dgm:spPr/>
      <dgm:t>
        <a:bodyPr/>
        <a:lstStyle/>
        <a:p>
          <a:r>
            <a:rPr lang="es-MX" sz="1400" dirty="0" smtClean="0"/>
            <a:t>Comprobante de la presentación de la última Declaración fiscal. </a:t>
          </a:r>
          <a:endParaRPr lang="es-MX" sz="1400" dirty="0"/>
        </a:p>
      </dgm:t>
    </dgm:pt>
    <dgm:pt modelId="{4D691CC4-C0E5-4494-8B3B-F46F6A01822C}" type="parTrans" cxnId="{F7A0AC73-8889-4275-BCC0-C084C96297A3}">
      <dgm:prSet/>
      <dgm:spPr/>
      <dgm:t>
        <a:bodyPr/>
        <a:lstStyle/>
        <a:p>
          <a:endParaRPr lang="es-MX"/>
        </a:p>
      </dgm:t>
    </dgm:pt>
    <dgm:pt modelId="{A5CFE9A5-D83A-47AE-9A5F-A23F3C2A20C8}" type="sibTrans" cxnId="{F7A0AC73-8889-4275-BCC0-C084C96297A3}">
      <dgm:prSet/>
      <dgm:spPr/>
      <dgm:t>
        <a:bodyPr/>
        <a:lstStyle/>
        <a:p>
          <a:endParaRPr lang="es-MX"/>
        </a:p>
      </dgm:t>
    </dgm:pt>
    <dgm:pt modelId="{7A99E0ED-999A-4AF3-B76F-781103BE6683}">
      <dgm:prSet custT="1"/>
      <dgm:spPr/>
      <dgm:t>
        <a:bodyPr/>
        <a:lstStyle/>
        <a:p>
          <a:r>
            <a:rPr lang="es-MX" sz="1400" dirty="0" smtClean="0"/>
            <a:t>Comprobar la presentación del pago del 2.5 % del impuestos obre erogaciones por remuneraciones al trabajo personal</a:t>
          </a:r>
          <a:endParaRPr lang="es-MX" sz="1400" dirty="0"/>
        </a:p>
      </dgm:t>
    </dgm:pt>
    <dgm:pt modelId="{F90EC1CE-D74F-4CE3-8F87-436F97D95408}" type="parTrans" cxnId="{506A61C4-F4DA-4B3C-AB5E-E60CC71B43C3}">
      <dgm:prSet/>
      <dgm:spPr/>
      <dgm:t>
        <a:bodyPr/>
        <a:lstStyle/>
        <a:p>
          <a:endParaRPr lang="es-MX"/>
        </a:p>
      </dgm:t>
    </dgm:pt>
    <dgm:pt modelId="{F73BD83F-8D72-486E-BD9B-6416A648CCAD}" type="sibTrans" cxnId="{506A61C4-F4DA-4B3C-AB5E-E60CC71B43C3}">
      <dgm:prSet/>
      <dgm:spPr/>
      <dgm:t>
        <a:bodyPr/>
        <a:lstStyle/>
        <a:p>
          <a:endParaRPr lang="es-MX"/>
        </a:p>
      </dgm:t>
    </dgm:pt>
    <dgm:pt modelId="{58EDCE11-A532-4BC4-981D-7D56E9517276}">
      <dgm:prSet phldrT="[Texto]"/>
      <dgm:spPr/>
      <dgm:t>
        <a:bodyPr/>
        <a:lstStyle/>
        <a:p>
          <a:r>
            <a:rPr lang="es-MX" dirty="0" smtClean="0"/>
            <a:t>Carta de aceptación</a:t>
          </a:r>
          <a:endParaRPr lang="es-MX" dirty="0"/>
        </a:p>
      </dgm:t>
    </dgm:pt>
    <dgm:pt modelId="{AC9965F0-073A-4441-805A-A06B90DB70E1}" type="parTrans" cxnId="{C467831D-F2CA-40AC-AB91-4D1216D78136}">
      <dgm:prSet/>
      <dgm:spPr/>
      <dgm:t>
        <a:bodyPr/>
        <a:lstStyle/>
        <a:p>
          <a:endParaRPr lang="es-MX"/>
        </a:p>
      </dgm:t>
    </dgm:pt>
    <dgm:pt modelId="{F9C64E2E-DED7-49D5-818B-A5E474219141}" type="sibTrans" cxnId="{C467831D-F2CA-40AC-AB91-4D1216D78136}">
      <dgm:prSet/>
      <dgm:spPr/>
      <dgm:t>
        <a:bodyPr/>
        <a:lstStyle/>
        <a:p>
          <a:endParaRPr lang="es-MX"/>
        </a:p>
      </dgm:t>
    </dgm:pt>
    <dgm:pt modelId="{ED7EC7E0-9861-4404-8898-B77F8DB33E0C}">
      <dgm:prSet/>
      <dgm:spPr/>
      <dgm:t>
        <a:bodyPr/>
        <a:lstStyle/>
        <a:p>
          <a:r>
            <a:rPr lang="es-MX" dirty="0" smtClean="0"/>
            <a:t>Reconocimiento de obligaciones</a:t>
          </a:r>
          <a:endParaRPr lang="es-MX" dirty="0"/>
        </a:p>
      </dgm:t>
    </dgm:pt>
    <dgm:pt modelId="{A2299430-39C0-4AFB-BC55-D2FD808B88AD}" type="parTrans" cxnId="{7BE5D771-160C-4AA3-9878-F7840D6DAECE}">
      <dgm:prSet/>
      <dgm:spPr/>
      <dgm:t>
        <a:bodyPr/>
        <a:lstStyle/>
        <a:p>
          <a:endParaRPr lang="es-MX"/>
        </a:p>
      </dgm:t>
    </dgm:pt>
    <dgm:pt modelId="{CD26CE91-DADE-4E41-833E-3261551CD7FE}" type="sibTrans" cxnId="{7BE5D771-160C-4AA3-9878-F7840D6DAECE}">
      <dgm:prSet/>
      <dgm:spPr/>
      <dgm:t>
        <a:bodyPr/>
        <a:lstStyle/>
        <a:p>
          <a:endParaRPr lang="es-MX"/>
        </a:p>
      </dgm:t>
    </dgm:pt>
    <dgm:pt modelId="{11ABB80C-4950-4623-A20E-AD9422A633A1}" type="pres">
      <dgm:prSet presAssocID="{5F77EAA0-C62C-4B6C-9E07-8D79D15A02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BDFFE99-EA93-4589-9802-B7ADBC4BA5C5}" type="pres">
      <dgm:prSet presAssocID="{48765494-2B00-4154-9865-6DCF310EA0C8}" presName="linNode" presStyleCnt="0"/>
      <dgm:spPr/>
    </dgm:pt>
    <dgm:pt modelId="{7BA2DE6D-A5B8-4247-826C-76E0361E8167}" type="pres">
      <dgm:prSet presAssocID="{48765494-2B00-4154-9865-6DCF310EA0C8}" presName="parentText" presStyleLbl="node1" presStyleIdx="0" presStyleCnt="2" custScaleX="89306" custScaleY="17238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AADDF02-215B-4003-8091-BFC121C47F61}" type="pres">
      <dgm:prSet presAssocID="{48765494-2B00-4154-9865-6DCF310EA0C8}" presName="descendantText" presStyleLbl="alignAccFollowNode1" presStyleIdx="0" presStyleCnt="2" custScaleY="68366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D75F8F-C703-4DB4-B78E-7451042F5B22}" type="pres">
      <dgm:prSet presAssocID="{C7AAB506-54A0-4D86-81EF-7159159F112C}" presName="sp" presStyleCnt="0"/>
      <dgm:spPr/>
    </dgm:pt>
    <dgm:pt modelId="{33CE4E09-1DB1-476F-86CB-87C072F7F702}" type="pres">
      <dgm:prSet presAssocID="{F09A6858-2D1F-446C-B965-76708976E45A}" presName="linNode" presStyleCnt="0"/>
      <dgm:spPr/>
    </dgm:pt>
    <dgm:pt modelId="{2C6AE739-66A1-419C-B236-CA5D36B10A94}" type="pres">
      <dgm:prSet presAssocID="{F09A6858-2D1F-446C-B965-76708976E45A}" presName="parentText" presStyleLbl="node1" presStyleIdx="1" presStyleCnt="2" custScaleX="8931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B909896-7DE6-44D2-AD83-B182252A85F7}" type="pres">
      <dgm:prSet presAssocID="{F09A6858-2D1F-446C-B965-76708976E45A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75B22AF-A0E3-45D5-BBF7-8AE88C0AB957}" srcId="{F09A6858-2D1F-446C-B965-76708976E45A}" destId="{6C61D22D-D598-4C80-B770-8055A759A2D4}" srcOrd="0" destOrd="0" parTransId="{265742FD-EBD9-4728-BE7D-103DBCCCABEB}" sibTransId="{20FCCFA6-300C-4558-A6D9-8A6F7B84C510}"/>
    <dgm:cxn modelId="{15CCAFF7-5532-4970-902B-16348CB7C9B0}" type="presOf" srcId="{BEAC2992-E783-4996-8A27-18002BD461DE}" destId="{3AADDF02-215B-4003-8091-BFC121C47F61}" srcOrd="0" destOrd="6" presId="urn:microsoft.com/office/officeart/2005/8/layout/vList5"/>
    <dgm:cxn modelId="{22604FFA-5C7A-4F06-AA8F-C24D2AAB0BB4}" srcId="{48765494-2B00-4154-9865-6DCF310EA0C8}" destId="{90F02BD8-A848-4C5A-8305-A39F67D1F3D9}" srcOrd="3" destOrd="0" parTransId="{3011FC40-65C3-4051-8ECD-E7E390B4D6A9}" sibTransId="{A53CC715-0725-43A1-A212-BB50EB3B115F}"/>
    <dgm:cxn modelId="{5513852B-FA7E-46BD-AE5E-FAD59D9E14CA}" type="presOf" srcId="{B170D1D5-E3BC-48E7-BA2B-09661DF8AAC8}" destId="{3AADDF02-215B-4003-8091-BFC121C47F61}" srcOrd="0" destOrd="1" presId="urn:microsoft.com/office/officeart/2005/8/layout/vList5"/>
    <dgm:cxn modelId="{BBA0CFFC-F242-4C40-B8BA-809729868356}" type="presOf" srcId="{90F02BD8-A848-4C5A-8305-A39F67D1F3D9}" destId="{3AADDF02-215B-4003-8091-BFC121C47F61}" srcOrd="0" destOrd="3" presId="urn:microsoft.com/office/officeart/2005/8/layout/vList5"/>
    <dgm:cxn modelId="{CF6954EC-A5BD-4840-BBE8-4B2D42E52667}" type="presOf" srcId="{208CB9A2-7C81-4EDD-82BA-0D0473A77659}" destId="{3AADDF02-215B-4003-8091-BFC121C47F61}" srcOrd="0" destOrd="5" presId="urn:microsoft.com/office/officeart/2005/8/layout/vList5"/>
    <dgm:cxn modelId="{C8611EDA-07BF-41D4-A69E-1E17F369E25E}" srcId="{48765494-2B00-4154-9865-6DCF310EA0C8}" destId="{96872327-3B40-48BF-AB5D-EA0E4263624D}" srcOrd="9" destOrd="0" parTransId="{40447EA5-486D-460B-B08B-E64A38ABD013}" sibTransId="{85D37C6B-D710-4603-A3A3-C12E1C979948}"/>
    <dgm:cxn modelId="{903BC872-8FA3-4747-884B-3A4E5985E3C2}" srcId="{48765494-2B00-4154-9865-6DCF310EA0C8}" destId="{18676F59-AF7D-46F3-98D3-3FE174355019}" srcOrd="2" destOrd="0" parTransId="{072090AF-A278-4ECF-A2CB-EDCC286CC2F5}" sibTransId="{70CB3776-93E0-4232-B2FE-3421311ECF4D}"/>
    <dgm:cxn modelId="{E384172F-240D-4260-8206-B071D34C3754}" type="presOf" srcId="{96872327-3B40-48BF-AB5D-EA0E4263624D}" destId="{3AADDF02-215B-4003-8091-BFC121C47F61}" srcOrd="0" destOrd="9" presId="urn:microsoft.com/office/officeart/2005/8/layout/vList5"/>
    <dgm:cxn modelId="{6E4CBAD9-16D3-47F2-BBA9-2B2584D33006}" type="presOf" srcId="{2795F7A1-7C05-4D89-A147-21585FB13A8F}" destId="{3AADDF02-215B-4003-8091-BFC121C47F61}" srcOrd="0" destOrd="0" presId="urn:microsoft.com/office/officeart/2005/8/layout/vList5"/>
    <dgm:cxn modelId="{C20C6C47-9A60-449E-9B26-002C25B3B65F}" srcId="{5F77EAA0-C62C-4B6C-9E07-8D79D15A0228}" destId="{F09A6858-2D1F-446C-B965-76708976E45A}" srcOrd="1" destOrd="0" parTransId="{93AB2844-4170-41C0-8516-CCC360B961B0}" sibTransId="{82C9BD3E-E9B2-44A2-8C2A-6CB21B23F9A1}"/>
    <dgm:cxn modelId="{91E2A9DD-8E00-4CAC-B49B-110058734117}" type="presOf" srcId="{ED7EC7E0-9861-4404-8898-B77F8DB33E0C}" destId="{1B909896-7DE6-44D2-AD83-B182252A85F7}" srcOrd="0" destOrd="2" presId="urn:microsoft.com/office/officeart/2005/8/layout/vList5"/>
    <dgm:cxn modelId="{E39D8BF0-6D09-4FA1-9381-D2DDB03826D9}" type="presOf" srcId="{8D9A02F5-6321-4D28-922D-73F25DB7C1D3}" destId="{3AADDF02-215B-4003-8091-BFC121C47F61}" srcOrd="0" destOrd="15" presId="urn:microsoft.com/office/officeart/2005/8/layout/vList5"/>
    <dgm:cxn modelId="{400B053D-1FE3-41DD-91FC-862D8A163195}" srcId="{48765494-2B00-4154-9865-6DCF310EA0C8}" destId="{BEAC2992-E783-4996-8A27-18002BD461DE}" srcOrd="6" destOrd="0" parTransId="{ED5C6D35-F633-405A-A517-D393797FE695}" sibTransId="{CAC0D277-9C51-4245-84A0-2CB6C32BC929}"/>
    <dgm:cxn modelId="{506A61C4-F4DA-4B3C-AB5E-E60CC71B43C3}" srcId="{48765494-2B00-4154-9865-6DCF310EA0C8}" destId="{7A99E0ED-999A-4AF3-B76F-781103BE6683}" srcOrd="17" destOrd="0" parTransId="{F90EC1CE-D74F-4CE3-8F87-436F97D95408}" sibTransId="{F73BD83F-8D72-486E-BD9B-6416A648CCAD}"/>
    <dgm:cxn modelId="{7BE5D771-160C-4AA3-9878-F7840D6DAECE}" srcId="{F09A6858-2D1F-446C-B965-76708976E45A}" destId="{ED7EC7E0-9861-4404-8898-B77F8DB33E0C}" srcOrd="2" destOrd="0" parTransId="{A2299430-39C0-4AFB-BC55-D2FD808B88AD}" sibTransId="{CD26CE91-DADE-4E41-833E-3261551CD7FE}"/>
    <dgm:cxn modelId="{4A2EA6FC-4601-4935-B118-ADAF4AA2B6E3}" type="presOf" srcId="{8D42D436-0E41-47D3-881C-819BFC9C2BE5}" destId="{3AADDF02-215B-4003-8091-BFC121C47F61}" srcOrd="0" destOrd="10" presId="urn:microsoft.com/office/officeart/2005/8/layout/vList5"/>
    <dgm:cxn modelId="{3B6EF9F5-8482-46B6-ABEF-72A0DD3CB035}" type="presOf" srcId="{CC5C050B-28EA-461F-ABDB-628D6F408945}" destId="{3AADDF02-215B-4003-8091-BFC121C47F61}" srcOrd="0" destOrd="14" presId="urn:microsoft.com/office/officeart/2005/8/layout/vList5"/>
    <dgm:cxn modelId="{41484937-9851-47D5-9CD2-F2EF284B55E7}" srcId="{48765494-2B00-4154-9865-6DCF310EA0C8}" destId="{CC5C050B-28EA-461F-ABDB-628D6F408945}" srcOrd="14" destOrd="0" parTransId="{5BBA8C1B-0244-41DB-91ED-073CDADA4B7B}" sibTransId="{B4112826-3CF0-4EA4-A110-2CE2E8810EC2}"/>
    <dgm:cxn modelId="{F004BDA9-2FF5-4B02-817D-229E3914340D}" srcId="{48765494-2B00-4154-9865-6DCF310EA0C8}" destId="{8D9A02F5-6321-4D28-922D-73F25DB7C1D3}" srcOrd="15" destOrd="0" parTransId="{4FC1B491-D454-471C-952B-F8EA1B30077A}" sibTransId="{7BD271EB-DC48-4650-9BF0-08567E46AF17}"/>
    <dgm:cxn modelId="{E4EDBA51-31FE-4E4F-A1F1-8755A3D95333}" type="presOf" srcId="{37DFCF51-6085-42CF-96D5-DCB3FF67742F}" destId="{3AADDF02-215B-4003-8091-BFC121C47F61}" srcOrd="0" destOrd="8" presId="urn:microsoft.com/office/officeart/2005/8/layout/vList5"/>
    <dgm:cxn modelId="{176A1153-B949-4211-9DD9-0DF501FE6FEE}" type="presOf" srcId="{2BCEC460-7D65-492D-8EFB-A6F223044286}" destId="{3AADDF02-215B-4003-8091-BFC121C47F61}" srcOrd="0" destOrd="11" presId="urn:microsoft.com/office/officeart/2005/8/layout/vList5"/>
    <dgm:cxn modelId="{C467831D-F2CA-40AC-AB91-4D1216D78136}" srcId="{F09A6858-2D1F-446C-B965-76708976E45A}" destId="{58EDCE11-A532-4BC4-981D-7D56E9517276}" srcOrd="1" destOrd="0" parTransId="{AC9965F0-073A-4441-805A-A06B90DB70E1}" sibTransId="{F9C64E2E-DED7-49D5-818B-A5E474219141}"/>
    <dgm:cxn modelId="{353217FD-1DD6-497C-A3D4-C7D607DE7BB0}" srcId="{5F77EAA0-C62C-4B6C-9E07-8D79D15A0228}" destId="{48765494-2B00-4154-9865-6DCF310EA0C8}" srcOrd="0" destOrd="0" parTransId="{48E2C964-41E9-4302-95AA-C05217680C51}" sibTransId="{C7AAB506-54A0-4D86-81EF-7159159F112C}"/>
    <dgm:cxn modelId="{138D86E5-D84F-4B59-AE0D-63880C84DE5B}" type="presOf" srcId="{F09A6858-2D1F-446C-B965-76708976E45A}" destId="{2C6AE739-66A1-419C-B236-CA5D36B10A94}" srcOrd="0" destOrd="0" presId="urn:microsoft.com/office/officeart/2005/8/layout/vList5"/>
    <dgm:cxn modelId="{F7A0AC73-8889-4275-BCC0-C084C96297A3}" srcId="{48765494-2B00-4154-9865-6DCF310EA0C8}" destId="{1454D069-4E21-4695-9643-45232EE4B30D}" srcOrd="16" destOrd="0" parTransId="{4D691CC4-C0E5-4494-8B3B-F46F6A01822C}" sibTransId="{A5CFE9A5-D83A-47AE-9A5F-A23F3C2A20C8}"/>
    <dgm:cxn modelId="{612B4667-83AF-452E-8AB4-EF0C1AF90C49}" srcId="{48765494-2B00-4154-9865-6DCF310EA0C8}" destId="{58D48E0E-8A06-45D0-B094-CECD9BB667DC}" srcOrd="4" destOrd="0" parTransId="{667AA1C5-381C-485A-9E5A-772E9027A52E}" sibTransId="{8B25EF99-5BAF-4527-ADBC-F5AD25F8E505}"/>
    <dgm:cxn modelId="{62EC9236-9A02-4EED-8174-EC3D9D0CF635}" srcId="{48765494-2B00-4154-9865-6DCF310EA0C8}" destId="{4F6C524B-91DF-47E1-9869-DEE8BC6F5E48}" srcOrd="12" destOrd="0" parTransId="{10EBB377-E39B-4147-8636-9EF98139AD18}" sibTransId="{6C517263-587C-43AD-8DCB-021FBF2C9BB0}"/>
    <dgm:cxn modelId="{AE40F765-0D79-423C-94BB-8D044D47F5ED}" type="presOf" srcId="{5F77EAA0-C62C-4B6C-9E07-8D79D15A0228}" destId="{11ABB80C-4950-4623-A20E-AD9422A633A1}" srcOrd="0" destOrd="0" presId="urn:microsoft.com/office/officeart/2005/8/layout/vList5"/>
    <dgm:cxn modelId="{4A468F25-D08E-43BD-8C14-7EBA9ED8F482}" srcId="{48765494-2B00-4154-9865-6DCF310EA0C8}" destId="{F357D47A-8F79-4567-97CE-8F8459861520}" srcOrd="13" destOrd="0" parTransId="{79EA49A5-9C87-4D91-8BEB-81AC32D0E303}" sibTransId="{35577E57-21B8-4BA5-BB70-3EB5171037E0}"/>
    <dgm:cxn modelId="{37896D47-AE2B-4791-9C7F-544AEB2E6707}" type="presOf" srcId="{6C61D22D-D598-4C80-B770-8055A759A2D4}" destId="{1B909896-7DE6-44D2-AD83-B182252A85F7}" srcOrd="0" destOrd="0" presId="urn:microsoft.com/office/officeart/2005/8/layout/vList5"/>
    <dgm:cxn modelId="{3B9CA5B5-8186-442E-9C1E-1DA5D898698F}" srcId="{48765494-2B00-4154-9865-6DCF310EA0C8}" destId="{B170D1D5-E3BC-48E7-BA2B-09661DF8AAC8}" srcOrd="1" destOrd="0" parTransId="{5931A2D8-0979-4762-B92B-2FB5328C4D5C}" sibTransId="{57ED55F1-B1A3-40D3-8213-30032284F881}"/>
    <dgm:cxn modelId="{8FCEDC25-4AA5-415D-A93C-416595FBD27C}" srcId="{48765494-2B00-4154-9865-6DCF310EA0C8}" destId="{8D42D436-0E41-47D3-881C-819BFC9C2BE5}" srcOrd="10" destOrd="0" parTransId="{6031617B-109A-40F9-9C72-F0BC12EDF92D}" sibTransId="{93A43575-8FDD-4014-991C-04CD653E77EA}"/>
    <dgm:cxn modelId="{1D2A60F6-833C-40CB-A0E4-C392BF7D810B}" type="presOf" srcId="{CA12CEB0-D2CA-425E-AE2A-3DBCDF5D969E}" destId="{3AADDF02-215B-4003-8091-BFC121C47F61}" srcOrd="0" destOrd="7" presId="urn:microsoft.com/office/officeart/2005/8/layout/vList5"/>
    <dgm:cxn modelId="{F404CC62-3BD8-413A-82CA-7711010A3222}" srcId="{48765494-2B00-4154-9865-6DCF310EA0C8}" destId="{37DFCF51-6085-42CF-96D5-DCB3FF67742F}" srcOrd="8" destOrd="0" parTransId="{9DC8DCB9-15E5-477B-B5B3-4B013B8450CF}" sibTransId="{A74385BE-C51E-4218-9E6E-785F75CD7AAC}"/>
    <dgm:cxn modelId="{0EC06F79-3974-4B29-A289-882FA6450196}" srcId="{48765494-2B00-4154-9865-6DCF310EA0C8}" destId="{2BCEC460-7D65-492D-8EFB-A6F223044286}" srcOrd="11" destOrd="0" parTransId="{29B5144C-CD31-4CDF-A649-3E48D12A6C15}" sibTransId="{7486BD6A-2DC7-4BC6-A812-7EBCE787EF32}"/>
    <dgm:cxn modelId="{0161D7D3-52B1-45D1-AECF-6692C233DA60}" type="presOf" srcId="{F357D47A-8F79-4567-97CE-8F8459861520}" destId="{3AADDF02-215B-4003-8091-BFC121C47F61}" srcOrd="0" destOrd="13" presId="urn:microsoft.com/office/officeart/2005/8/layout/vList5"/>
    <dgm:cxn modelId="{91C3F949-ADCF-43A2-9B16-3ADDE9E85046}" srcId="{48765494-2B00-4154-9865-6DCF310EA0C8}" destId="{208CB9A2-7C81-4EDD-82BA-0D0473A77659}" srcOrd="5" destOrd="0" parTransId="{F8ABB127-B8ED-4C6E-A390-103F4DCEC22C}" sibTransId="{D59EA4E7-36E3-4C62-98C4-1235BFACF9C0}"/>
    <dgm:cxn modelId="{BD948EB6-F09D-45C5-9752-045CE1157D07}" type="presOf" srcId="{58D48E0E-8A06-45D0-B094-CECD9BB667DC}" destId="{3AADDF02-215B-4003-8091-BFC121C47F61}" srcOrd="0" destOrd="4" presId="urn:microsoft.com/office/officeart/2005/8/layout/vList5"/>
    <dgm:cxn modelId="{F3DA9E7C-E079-49A4-8260-E1E5D924AC08}" srcId="{48765494-2B00-4154-9865-6DCF310EA0C8}" destId="{CA12CEB0-D2CA-425E-AE2A-3DBCDF5D969E}" srcOrd="7" destOrd="0" parTransId="{3DBBF618-FF76-447F-9CD5-6B43CA9FF56D}" sibTransId="{B6F881D6-059B-4EF9-B30E-B8D593E8C651}"/>
    <dgm:cxn modelId="{146B42F3-3508-4DD4-B58E-365E4DA87163}" srcId="{48765494-2B00-4154-9865-6DCF310EA0C8}" destId="{2795F7A1-7C05-4D89-A147-21585FB13A8F}" srcOrd="0" destOrd="0" parTransId="{FCAE072E-0C15-4D3E-8DCB-F744D81C8BC3}" sibTransId="{D0001FD8-2553-4901-8A0E-D89163BE271C}"/>
    <dgm:cxn modelId="{E3453904-675C-45B8-8554-B95CBA84CC53}" type="presOf" srcId="{48765494-2B00-4154-9865-6DCF310EA0C8}" destId="{7BA2DE6D-A5B8-4247-826C-76E0361E8167}" srcOrd="0" destOrd="0" presId="urn:microsoft.com/office/officeart/2005/8/layout/vList5"/>
    <dgm:cxn modelId="{0CC5FF2B-3EED-43C8-BEDE-A3CBC4369559}" type="presOf" srcId="{7A99E0ED-999A-4AF3-B76F-781103BE6683}" destId="{3AADDF02-215B-4003-8091-BFC121C47F61}" srcOrd="0" destOrd="17" presId="urn:microsoft.com/office/officeart/2005/8/layout/vList5"/>
    <dgm:cxn modelId="{3D1F4FE0-EDDB-4E74-9920-D87B0A2F3177}" type="presOf" srcId="{18676F59-AF7D-46F3-98D3-3FE174355019}" destId="{3AADDF02-215B-4003-8091-BFC121C47F61}" srcOrd="0" destOrd="2" presId="urn:microsoft.com/office/officeart/2005/8/layout/vList5"/>
    <dgm:cxn modelId="{D5CA2E93-4BE7-4B97-956F-3D8DFA681401}" type="presOf" srcId="{58EDCE11-A532-4BC4-981D-7D56E9517276}" destId="{1B909896-7DE6-44D2-AD83-B182252A85F7}" srcOrd="0" destOrd="1" presId="urn:microsoft.com/office/officeart/2005/8/layout/vList5"/>
    <dgm:cxn modelId="{E86B34C2-7368-4811-95F3-A398322E2671}" type="presOf" srcId="{1454D069-4E21-4695-9643-45232EE4B30D}" destId="{3AADDF02-215B-4003-8091-BFC121C47F61}" srcOrd="0" destOrd="16" presId="urn:microsoft.com/office/officeart/2005/8/layout/vList5"/>
    <dgm:cxn modelId="{87E2B002-02CB-41CA-8032-5B2695CC3CE4}" type="presOf" srcId="{4F6C524B-91DF-47E1-9869-DEE8BC6F5E48}" destId="{3AADDF02-215B-4003-8091-BFC121C47F61}" srcOrd="0" destOrd="12" presId="urn:microsoft.com/office/officeart/2005/8/layout/vList5"/>
    <dgm:cxn modelId="{FCC5D2B2-B3CE-42D6-9DFD-A7FA308BA1FF}" type="presParOf" srcId="{11ABB80C-4950-4623-A20E-AD9422A633A1}" destId="{DBDFFE99-EA93-4589-9802-B7ADBC4BA5C5}" srcOrd="0" destOrd="0" presId="urn:microsoft.com/office/officeart/2005/8/layout/vList5"/>
    <dgm:cxn modelId="{E896830D-5F29-4753-98E6-507037F17207}" type="presParOf" srcId="{DBDFFE99-EA93-4589-9802-B7ADBC4BA5C5}" destId="{7BA2DE6D-A5B8-4247-826C-76E0361E8167}" srcOrd="0" destOrd="0" presId="urn:microsoft.com/office/officeart/2005/8/layout/vList5"/>
    <dgm:cxn modelId="{AB114A85-626C-4D2D-A132-0068E0ADD81F}" type="presParOf" srcId="{DBDFFE99-EA93-4589-9802-B7ADBC4BA5C5}" destId="{3AADDF02-215B-4003-8091-BFC121C47F61}" srcOrd="1" destOrd="0" presId="urn:microsoft.com/office/officeart/2005/8/layout/vList5"/>
    <dgm:cxn modelId="{9266876F-2B82-460C-87D6-2E24AC85DFB6}" type="presParOf" srcId="{11ABB80C-4950-4623-A20E-AD9422A633A1}" destId="{EAD75F8F-C703-4DB4-B78E-7451042F5B22}" srcOrd="1" destOrd="0" presId="urn:microsoft.com/office/officeart/2005/8/layout/vList5"/>
    <dgm:cxn modelId="{1740E953-5EFA-46D9-88D0-45B8DDC72FFE}" type="presParOf" srcId="{11ABB80C-4950-4623-A20E-AD9422A633A1}" destId="{33CE4E09-1DB1-476F-86CB-87C072F7F702}" srcOrd="2" destOrd="0" presId="urn:microsoft.com/office/officeart/2005/8/layout/vList5"/>
    <dgm:cxn modelId="{AE478435-FE23-4771-A1A4-FED34D3C7787}" type="presParOf" srcId="{33CE4E09-1DB1-476F-86CB-87C072F7F702}" destId="{2C6AE739-66A1-419C-B236-CA5D36B10A94}" srcOrd="0" destOrd="0" presId="urn:microsoft.com/office/officeart/2005/8/layout/vList5"/>
    <dgm:cxn modelId="{C4C8B0E5-D65C-405B-ACA4-0770353F0945}" type="presParOf" srcId="{33CE4E09-1DB1-476F-86CB-87C072F7F702}" destId="{1B909896-7DE6-44D2-AD83-B182252A85F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C110A4-A4B0-4B72-A45A-C84655AF9857}">
      <dsp:nvSpPr>
        <dsp:cNvPr id="0" name=""/>
        <dsp:cNvSpPr/>
      </dsp:nvSpPr>
      <dsp:spPr>
        <a:xfrm rot="5400000">
          <a:off x="3773038" y="-1191603"/>
          <a:ext cx="1495746" cy="425497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Ficha Técnica con la Información del Proyecto (formato proporcionado por SEDECO).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Carta de Incentivos.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Presentación en PowerPoint del Proyecto.</a:t>
          </a:r>
          <a:endParaRPr lang="es-MX" sz="1700" kern="1200" dirty="0"/>
        </a:p>
      </dsp:txBody>
      <dsp:txXfrm rot="5400000">
        <a:off x="3773038" y="-1191603"/>
        <a:ext cx="1495746" cy="4254976"/>
      </dsp:txXfrm>
    </dsp:sp>
    <dsp:sp modelId="{4AB3A0CA-E1A3-47FC-A0CD-76AF4AB4BD4C}">
      <dsp:nvSpPr>
        <dsp:cNvPr id="0" name=""/>
        <dsp:cNvSpPr/>
      </dsp:nvSpPr>
      <dsp:spPr>
        <a:xfrm>
          <a:off x="0" y="1042"/>
          <a:ext cx="2393424" cy="18696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Etapa 1 </a:t>
          </a:r>
          <a:r>
            <a:rPr lang="es-MX" sz="2500" i="1" kern="1200" dirty="0" smtClean="0"/>
            <a:t>Solicitud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i="1" kern="1200" dirty="0" smtClean="0"/>
            <a:t>(3 documentos)</a:t>
          </a:r>
          <a:endParaRPr lang="es-MX" sz="2500" i="1" kern="1200" dirty="0"/>
        </a:p>
      </dsp:txBody>
      <dsp:txXfrm>
        <a:off x="0" y="1042"/>
        <a:ext cx="2393424" cy="1869682"/>
      </dsp:txXfrm>
    </dsp:sp>
    <dsp:sp modelId="{4E3991E9-513A-4D75-9CE6-89BF9DC6A7CD}">
      <dsp:nvSpPr>
        <dsp:cNvPr id="0" name=""/>
        <dsp:cNvSpPr/>
      </dsp:nvSpPr>
      <dsp:spPr>
        <a:xfrm rot="5400000">
          <a:off x="2902279" y="1968858"/>
          <a:ext cx="3237265" cy="425497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Carta de aceptación en una hoja membretada por parte de la empresa aceptando la Carta de Incentivos ofrecida por el Gobierno del Estado. 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u="sng" kern="1200" dirty="0" smtClean="0"/>
            <a:t>Copia simple</a:t>
          </a:r>
          <a:r>
            <a:rPr lang="es-MX" sz="1700" kern="1200" dirty="0" smtClean="0"/>
            <a:t> del Acta Constitutiva 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Copia certificada del poder del Representante Legal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Copia simple de la Identificación Oficial con fotografía del Representante Legal 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RFC de la empresa.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Comprobante de domicilio. </a:t>
          </a:r>
          <a:endParaRPr lang="es-MX" sz="1700" kern="1200" dirty="0"/>
        </a:p>
      </dsp:txBody>
      <dsp:txXfrm rot="5400000">
        <a:off x="2902279" y="1968858"/>
        <a:ext cx="3237265" cy="4254976"/>
      </dsp:txXfrm>
    </dsp:sp>
    <dsp:sp modelId="{DAEE3C3E-097C-43B6-BB43-A428711C6458}">
      <dsp:nvSpPr>
        <dsp:cNvPr id="0" name=""/>
        <dsp:cNvSpPr/>
      </dsp:nvSpPr>
      <dsp:spPr>
        <a:xfrm>
          <a:off x="0" y="2073054"/>
          <a:ext cx="2393424" cy="40465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Etapa 2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i="1" kern="1200" dirty="0" smtClean="0"/>
            <a:t>Aceptación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i="1" kern="1200" dirty="0" smtClean="0"/>
            <a:t>(6 documentos)</a:t>
          </a:r>
          <a:endParaRPr lang="es-MX" sz="2900" i="1" kern="1200" dirty="0"/>
        </a:p>
      </dsp:txBody>
      <dsp:txXfrm>
        <a:off x="0" y="2073054"/>
        <a:ext cx="2393424" cy="404658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ADDF02-215B-4003-8091-BFC121C47F61}">
      <dsp:nvSpPr>
        <dsp:cNvPr id="0" name=""/>
        <dsp:cNvSpPr/>
      </dsp:nvSpPr>
      <dsp:spPr>
        <a:xfrm rot="5400000">
          <a:off x="2316774" y="233996"/>
          <a:ext cx="5253302" cy="478817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Cedula de apoyo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Ficha de proyecto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Cronograma de actividades 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Estudio de factibilidad técnica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Estudio de mercado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Estudio de impacto ambiental y/o la autorización de la autoridad competente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Planos de la obra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Proyecto en extenso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u="sng" kern="1200" dirty="0" smtClean="0"/>
            <a:t>Copia certificada </a:t>
          </a:r>
          <a:r>
            <a:rPr lang="es-MX" sz="1400" kern="1200" dirty="0" smtClean="0"/>
            <a:t>del Acta Constitutiva 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Copia certificada del poder del Representante Legal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Identificación oficial con fotografía del representante legal 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Comprobante de domicilio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Registro federal de contribuyentes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Estudio de viabilidad económica y financiera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Estados de alguna cuenta bancaria por los últimos 3 meses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Cotización de al menos 3 proveedores 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Comprobante de la presentación de la última Declaración fiscal. 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Comprobar la presentación del pago del 2.5 % del impuestos obre erogaciones por remuneraciones al trabajo personal</a:t>
          </a:r>
          <a:endParaRPr lang="es-MX" sz="1400" kern="1200" dirty="0"/>
        </a:p>
      </dsp:txBody>
      <dsp:txXfrm rot="5400000">
        <a:off x="2316774" y="233996"/>
        <a:ext cx="5253302" cy="4788171"/>
      </dsp:txXfrm>
    </dsp:sp>
    <dsp:sp modelId="{7BA2DE6D-A5B8-4247-826C-76E0361E8167}">
      <dsp:nvSpPr>
        <dsp:cNvPr id="0" name=""/>
        <dsp:cNvSpPr/>
      </dsp:nvSpPr>
      <dsp:spPr>
        <a:xfrm>
          <a:off x="144019" y="1800199"/>
          <a:ext cx="2405320" cy="165576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Etapa 1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i="1" kern="1200" dirty="0" smtClean="0"/>
            <a:t>Solicitud</a:t>
          </a:r>
          <a:r>
            <a:rPr lang="es-MX" sz="2300" kern="1200" dirty="0" smtClean="0"/>
            <a:t>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(18 documentos)</a:t>
          </a:r>
          <a:endParaRPr lang="es-MX" sz="2000" kern="1200" dirty="0"/>
        </a:p>
      </dsp:txBody>
      <dsp:txXfrm>
        <a:off x="144019" y="1800199"/>
        <a:ext cx="2405320" cy="1655766"/>
      </dsp:txXfrm>
    </dsp:sp>
    <dsp:sp modelId="{1B909896-7DE6-44D2-AD83-B182252A85F7}">
      <dsp:nvSpPr>
        <dsp:cNvPr id="0" name=""/>
        <dsp:cNvSpPr/>
      </dsp:nvSpPr>
      <dsp:spPr>
        <a:xfrm rot="5400000">
          <a:off x="4564184" y="3386585"/>
          <a:ext cx="768404" cy="479285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Abrir cuenta bancaria única y productiva p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Carta de aceptación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Reconocimiento de obligaciones</a:t>
          </a:r>
          <a:endParaRPr lang="es-MX" sz="1300" kern="1200" dirty="0"/>
        </a:p>
      </dsp:txBody>
      <dsp:txXfrm rot="5400000">
        <a:off x="4564184" y="3386585"/>
        <a:ext cx="768404" cy="4792852"/>
      </dsp:txXfrm>
    </dsp:sp>
    <dsp:sp modelId="{2C6AE739-66A1-419C-B236-CA5D36B10A94}">
      <dsp:nvSpPr>
        <dsp:cNvPr id="0" name=""/>
        <dsp:cNvSpPr/>
      </dsp:nvSpPr>
      <dsp:spPr>
        <a:xfrm>
          <a:off x="144019" y="5302759"/>
          <a:ext cx="2407941" cy="9605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Etapa 2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i="1" kern="1200" dirty="0" smtClean="0"/>
            <a:t>Aceptación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(3 requisitos)</a:t>
          </a:r>
          <a:endParaRPr lang="es-MX" sz="1500" kern="1200" dirty="0"/>
        </a:p>
      </dsp:txBody>
      <dsp:txXfrm>
        <a:off x="144019" y="5302759"/>
        <a:ext cx="2407941" cy="960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2DE62-07F6-429A-A960-FB6947A2E599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9A507-FB4A-4393-9B6B-739E821261A5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17897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9A507-FB4A-4393-9B6B-739E821261A5}" type="slidenum">
              <a:rPr lang="es-MX" smtClean="0"/>
              <a:pPr/>
              <a:t>3</a:t>
            </a:fld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9A507-FB4A-4393-9B6B-739E821261A5}" type="slidenum">
              <a:rPr lang="es-MX" smtClean="0"/>
              <a:pPr/>
              <a:t>4</a:t>
            </a:fld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88E82-724E-4B2D-8279-B03DEB36E50F}" type="datetimeFigureOut">
              <a:rPr lang="es-MX" smtClean="0"/>
              <a:pPr/>
              <a:t>09/08/2018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7D76C-A0D9-4CAA-976C-FE1D780954DE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>
                <a:solidFill>
                  <a:srgbClr val="FF0000"/>
                </a:solidFill>
                <a:latin typeface="Arial Black" pitchFamily="34" charset="0"/>
              </a:rPr>
              <a:t>DIRECCIÓN DE DESARROLLO Y PROMOCIÓN INDUSTRIAL</a:t>
            </a:r>
            <a:endParaRPr lang="es-MX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Proceso del Programa de Estímulos e Incentivos a las Empresas </a:t>
            </a:r>
            <a:endParaRPr lang="es-MX" dirty="0"/>
          </a:p>
        </p:txBody>
      </p:sp>
      <p:pic>
        <p:nvPicPr>
          <p:cNvPr id="5" name="4 Imagen" descr="logo sedec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04664"/>
            <a:ext cx="3059832" cy="9581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309634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El </a:t>
            </a:r>
            <a:r>
              <a:rPr lang="es-MX" dirty="0" smtClean="0">
                <a:solidFill>
                  <a:srgbClr val="FF0000"/>
                </a:solidFill>
              </a:rPr>
              <a:t>Programa de Estímulos e Incentivos a las Empresas</a:t>
            </a:r>
            <a:r>
              <a:rPr lang="es-MX" dirty="0" smtClean="0"/>
              <a:t>  busca </a:t>
            </a:r>
            <a:r>
              <a:rPr lang="es-ES_tradnl" dirty="0" smtClean="0"/>
              <a:t>fomentar y promover el desarrollo industrial</a:t>
            </a:r>
            <a:r>
              <a:rPr lang="es-MX" dirty="0" smtClean="0"/>
              <a:t> Estado de San Luis Potosí, </a:t>
            </a:r>
            <a:r>
              <a:rPr lang="es-ES_tradnl" dirty="0" smtClean="0"/>
              <a:t>con el fin de que los habitantes potosinos  accedan a mejores niveles de desarrollo humano y material, mediante la generación de nuevos empleos. 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3347864" y="476673"/>
            <a:ext cx="4536504" cy="42484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 smtClean="0"/>
              <a:t>Para cumplir con este objetivo se ofrecen estímulos e incentivos que se otorgan a las</a:t>
            </a:r>
          </a:p>
          <a:p>
            <a:pPr algn="just"/>
            <a:r>
              <a:rPr lang="es-MX" dirty="0" smtClean="0"/>
              <a:t>empresas de forma tangible o intangible, tales como:</a:t>
            </a:r>
          </a:p>
          <a:p>
            <a:pPr algn="just"/>
            <a:endParaRPr lang="es-MX" dirty="0" smtClean="0"/>
          </a:p>
          <a:p>
            <a:pPr algn="just">
              <a:buFont typeface="Arial" pitchFamily="34" charset="0"/>
              <a:buChar char="•"/>
            </a:pPr>
            <a:r>
              <a:rPr lang="es-MX" dirty="0" smtClean="0"/>
              <a:t>Descuentos en impuestos estatales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 smtClean="0"/>
              <a:t>Becas para capacitación de personal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 smtClean="0"/>
              <a:t>Oficinas temporales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 smtClean="0"/>
              <a:t>Contacto con Instituciones Educativas y Centros de Investigación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 smtClean="0"/>
              <a:t>Agilidad en trámites 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</a:rPr>
              <a:t>Apoyos económicos</a:t>
            </a:r>
            <a:endParaRPr lang="es-MX" dirty="0"/>
          </a:p>
        </p:txBody>
      </p:sp>
      <p:sp>
        <p:nvSpPr>
          <p:cNvPr id="5" name="4 Elipse"/>
          <p:cNvSpPr/>
          <p:nvPr/>
        </p:nvSpPr>
        <p:spPr>
          <a:xfrm>
            <a:off x="5724128" y="3573018"/>
            <a:ext cx="3240360" cy="314096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Los Apoyos Económicos se tramitan a través del Fideicomiso Público para el Desarrollo del Estado de San Luis Potosí y del Fondo de Fomento Económico del Estado de San Luis Potosí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s-MX" sz="3600" dirty="0" smtClean="0">
                <a:solidFill>
                  <a:srgbClr val="FF0000"/>
                </a:solidFill>
                <a:latin typeface="Britannic Bold" pitchFamily="34" charset="0"/>
              </a:rPr>
              <a:t>Proceso Incentivos</a:t>
            </a:r>
          </a:p>
        </p:txBody>
      </p:sp>
      <p:grpSp>
        <p:nvGrpSpPr>
          <p:cNvPr id="181" name="180 Grupo"/>
          <p:cNvGrpSpPr/>
          <p:nvPr/>
        </p:nvGrpSpPr>
        <p:grpSpPr>
          <a:xfrm>
            <a:off x="899592" y="1052736"/>
            <a:ext cx="7416640" cy="5184576"/>
            <a:chOff x="251520" y="1124744"/>
            <a:chExt cx="7416640" cy="5184576"/>
          </a:xfrm>
        </p:grpSpPr>
        <p:sp>
          <p:nvSpPr>
            <p:cNvPr id="6" name="5 Terminador"/>
            <p:cNvSpPr/>
            <p:nvPr/>
          </p:nvSpPr>
          <p:spPr>
            <a:xfrm>
              <a:off x="251520" y="1268760"/>
              <a:ext cx="1656184" cy="576064"/>
            </a:xfrm>
            <a:prstGeom prst="flowChartTerminator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Contacto con la Empresa</a:t>
              </a:r>
              <a:endParaRPr lang="es-MX" sz="1200" dirty="0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251520" y="3933056"/>
              <a:ext cx="1656000" cy="57606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400" dirty="0" smtClean="0"/>
                <a:t>Carta de incentivos</a:t>
              </a:r>
              <a:endParaRPr lang="es-MX" sz="1400" dirty="0"/>
            </a:p>
          </p:txBody>
        </p:sp>
        <p:sp>
          <p:nvSpPr>
            <p:cNvPr id="10" name="9 Documento"/>
            <p:cNvSpPr/>
            <p:nvPr/>
          </p:nvSpPr>
          <p:spPr>
            <a:xfrm>
              <a:off x="251520" y="2204864"/>
              <a:ext cx="1656000" cy="1440160"/>
            </a:xfrm>
            <a:prstGeom prst="flowChartDocumen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Promotor proporciona Ficha Técnica y la Empresa la presenta llenada con PPT pública </a:t>
              </a:r>
              <a:endParaRPr lang="es-MX" sz="1200" dirty="0"/>
            </a:p>
          </p:txBody>
        </p:sp>
        <p:grpSp>
          <p:nvGrpSpPr>
            <p:cNvPr id="14" name="13 Grupo"/>
            <p:cNvGrpSpPr/>
            <p:nvPr/>
          </p:nvGrpSpPr>
          <p:grpSpPr>
            <a:xfrm>
              <a:off x="395536" y="4869160"/>
              <a:ext cx="1462507" cy="667236"/>
              <a:chOff x="403844" y="4941168"/>
              <a:chExt cx="1631258" cy="667236"/>
            </a:xfrm>
          </p:grpSpPr>
          <p:sp>
            <p:nvSpPr>
              <p:cNvPr id="11" name="10 Rombo"/>
              <p:cNvSpPr/>
              <p:nvPr/>
            </p:nvSpPr>
            <p:spPr>
              <a:xfrm>
                <a:off x="564478" y="4941168"/>
                <a:ext cx="576064" cy="504056"/>
              </a:xfrm>
              <a:prstGeom prst="diamond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400" dirty="0"/>
              </a:p>
            </p:txBody>
          </p:sp>
          <p:sp>
            <p:nvSpPr>
              <p:cNvPr id="12" name="11 CuadroTexto"/>
              <p:cNvSpPr txBox="1"/>
              <p:nvPr/>
            </p:nvSpPr>
            <p:spPr>
              <a:xfrm>
                <a:off x="403844" y="5085184"/>
                <a:ext cx="16312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dirty="0" smtClean="0">
                    <a:solidFill>
                      <a:schemeClr val="bg1"/>
                    </a:solidFill>
                  </a:rPr>
                  <a:t>Empre</a:t>
                </a:r>
                <a:r>
                  <a:rPr lang="es-MX" sz="1400" dirty="0" smtClean="0"/>
                  <a:t>sa acepta Incentivos?</a:t>
                </a:r>
                <a:endParaRPr lang="es-MX" sz="1400" dirty="0"/>
              </a:p>
            </p:txBody>
          </p:sp>
        </p:grpSp>
        <p:sp>
          <p:nvSpPr>
            <p:cNvPr id="13" name="12 Documento"/>
            <p:cNvSpPr/>
            <p:nvPr/>
          </p:nvSpPr>
          <p:spPr>
            <a:xfrm>
              <a:off x="2771800" y="1124744"/>
              <a:ext cx="1656000" cy="963488"/>
            </a:xfrm>
            <a:prstGeom prst="flowChartDocumen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Empresa presenta: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s-MX" sz="1200" dirty="0" smtClean="0"/>
                <a:t> Carta Aceptación</a:t>
              </a:r>
            </a:p>
          </p:txBody>
        </p:sp>
        <p:grpSp>
          <p:nvGrpSpPr>
            <p:cNvPr id="47" name="46 Grupo"/>
            <p:cNvGrpSpPr/>
            <p:nvPr/>
          </p:nvGrpSpPr>
          <p:grpSpPr>
            <a:xfrm>
              <a:off x="683568" y="5536396"/>
              <a:ext cx="649156" cy="751438"/>
              <a:chOff x="144016" y="5195522"/>
              <a:chExt cx="649155" cy="751438"/>
            </a:xfrm>
          </p:grpSpPr>
          <p:cxnSp>
            <p:nvCxnSpPr>
              <p:cNvPr id="16" name="15 Conector recto de flecha"/>
              <p:cNvCxnSpPr>
                <a:stCxn id="12" idx="2"/>
                <a:endCxn id="19" idx="0"/>
              </p:cNvCxnSpPr>
              <p:nvPr/>
            </p:nvCxnSpPr>
            <p:spPr>
              <a:xfrm flipH="1">
                <a:off x="576605" y="5195522"/>
                <a:ext cx="10632" cy="41288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18 CuadroTexto"/>
              <p:cNvSpPr txBox="1"/>
              <p:nvPr/>
            </p:nvSpPr>
            <p:spPr>
              <a:xfrm>
                <a:off x="360040" y="5608406"/>
                <a:ext cx="4331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sz="1600" dirty="0" smtClean="0"/>
                  <a:t>Fin</a:t>
                </a:r>
                <a:endParaRPr lang="es-MX" dirty="0"/>
              </a:p>
            </p:txBody>
          </p:sp>
          <p:sp>
            <p:nvSpPr>
              <p:cNvPr id="20" name="19 CuadroTexto"/>
              <p:cNvSpPr txBox="1"/>
              <p:nvPr/>
            </p:nvSpPr>
            <p:spPr>
              <a:xfrm>
                <a:off x="144016" y="5229202"/>
                <a:ext cx="3658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sz="1200" dirty="0" smtClean="0"/>
                  <a:t>No</a:t>
                </a:r>
                <a:endParaRPr lang="es-MX" dirty="0"/>
              </a:p>
            </p:txBody>
          </p:sp>
        </p:grpSp>
        <p:grpSp>
          <p:nvGrpSpPr>
            <p:cNvPr id="62" name="61 Grupo"/>
            <p:cNvGrpSpPr/>
            <p:nvPr/>
          </p:nvGrpSpPr>
          <p:grpSpPr>
            <a:xfrm>
              <a:off x="3059832" y="2348880"/>
              <a:ext cx="1440160" cy="504056"/>
              <a:chOff x="474776" y="4941168"/>
              <a:chExt cx="1418643" cy="504056"/>
            </a:xfrm>
          </p:grpSpPr>
          <p:sp>
            <p:nvSpPr>
              <p:cNvPr id="63" name="62 Rombo"/>
              <p:cNvSpPr/>
              <p:nvPr/>
            </p:nvSpPr>
            <p:spPr>
              <a:xfrm>
                <a:off x="564478" y="4941168"/>
                <a:ext cx="576064" cy="504056"/>
              </a:xfrm>
              <a:prstGeom prst="diamond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2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474776" y="5085182"/>
                <a:ext cx="14186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200" dirty="0" smtClean="0">
                    <a:solidFill>
                      <a:schemeClr val="bg1"/>
                    </a:solidFill>
                  </a:rPr>
                  <a:t>Apoyo E</a:t>
                </a:r>
                <a:r>
                  <a:rPr lang="es-MX" sz="1200" dirty="0" smtClean="0"/>
                  <a:t>conómico?</a:t>
                </a:r>
                <a:endParaRPr lang="es-MX" sz="1200" dirty="0"/>
              </a:p>
            </p:txBody>
          </p:sp>
        </p:grpSp>
        <p:sp>
          <p:nvSpPr>
            <p:cNvPr id="71" name="70 CuadroTexto"/>
            <p:cNvSpPr txBox="1"/>
            <p:nvPr/>
          </p:nvSpPr>
          <p:spPr>
            <a:xfrm>
              <a:off x="1907704" y="4941168"/>
              <a:ext cx="2904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dirty="0" smtClean="0"/>
                <a:t>Si</a:t>
              </a:r>
              <a:endParaRPr lang="es-MX" dirty="0"/>
            </a:p>
          </p:txBody>
        </p:sp>
        <p:cxnSp>
          <p:nvCxnSpPr>
            <p:cNvPr id="73" name="72 Conector angular"/>
            <p:cNvCxnSpPr>
              <a:stCxn id="12" idx="3"/>
              <a:endCxn id="13" idx="1"/>
            </p:cNvCxnSpPr>
            <p:nvPr/>
          </p:nvCxnSpPr>
          <p:spPr>
            <a:xfrm flipV="1">
              <a:off x="1858043" y="1606488"/>
              <a:ext cx="913757" cy="366829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73 Rectángulo"/>
            <p:cNvSpPr/>
            <p:nvPr/>
          </p:nvSpPr>
          <p:spPr>
            <a:xfrm>
              <a:off x="2915816" y="3140968"/>
              <a:ext cx="1656000" cy="86409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Promotor pide documentos para el trámite de Incentivos</a:t>
              </a:r>
              <a:endParaRPr lang="es-MX" sz="1200" dirty="0"/>
            </a:p>
          </p:txBody>
        </p:sp>
        <p:sp>
          <p:nvSpPr>
            <p:cNvPr id="75" name="74 Documento"/>
            <p:cNvSpPr/>
            <p:nvPr/>
          </p:nvSpPr>
          <p:spPr>
            <a:xfrm>
              <a:off x="2915816" y="4293096"/>
              <a:ext cx="1656000" cy="936104"/>
            </a:xfrm>
            <a:prstGeom prst="flowChartDocumen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Empresa entrega documentos para trámite </a:t>
              </a:r>
            </a:p>
            <a:p>
              <a:pPr algn="ctr"/>
              <a:r>
                <a:rPr lang="es-MX" sz="1200" dirty="0" smtClean="0"/>
                <a:t>(Etapa 2) </a:t>
              </a:r>
            </a:p>
          </p:txBody>
        </p:sp>
        <p:sp>
          <p:nvSpPr>
            <p:cNvPr id="76" name="75 Rectángulo"/>
            <p:cNvSpPr/>
            <p:nvPr/>
          </p:nvSpPr>
          <p:spPr>
            <a:xfrm>
              <a:off x="2915816" y="5517232"/>
              <a:ext cx="1656000" cy="79208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Se envían documentos legales a Unidad Jurídica para elaborar Convenio </a:t>
              </a:r>
              <a:endParaRPr lang="es-MX" sz="1200" dirty="0"/>
            </a:p>
          </p:txBody>
        </p:sp>
        <p:sp>
          <p:nvSpPr>
            <p:cNvPr id="77" name="76 Rectángulo"/>
            <p:cNvSpPr/>
            <p:nvPr/>
          </p:nvSpPr>
          <p:spPr>
            <a:xfrm>
              <a:off x="6012160" y="2420888"/>
              <a:ext cx="1656000" cy="79208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Se envía Oficio a Finanzas  para firma de Convenios</a:t>
              </a:r>
              <a:endParaRPr lang="es-MX" sz="1200" dirty="0"/>
            </a:p>
          </p:txBody>
        </p:sp>
        <p:sp>
          <p:nvSpPr>
            <p:cNvPr id="78" name="77 Documento"/>
            <p:cNvSpPr/>
            <p:nvPr/>
          </p:nvSpPr>
          <p:spPr>
            <a:xfrm>
              <a:off x="6012160" y="1124744"/>
              <a:ext cx="1656000" cy="1008112"/>
            </a:xfrm>
            <a:prstGeom prst="flowChartDocumen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UJ regresa convenio y se firma  por triplicado con la Empresa</a:t>
              </a:r>
            </a:p>
          </p:txBody>
        </p:sp>
        <p:sp>
          <p:nvSpPr>
            <p:cNvPr id="79" name="78 Rectángulo"/>
            <p:cNvSpPr/>
            <p:nvPr/>
          </p:nvSpPr>
          <p:spPr>
            <a:xfrm>
              <a:off x="6012160" y="3573016"/>
              <a:ext cx="1656000" cy="79208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Se reciben Convenios y se entrega uno a la Empresa</a:t>
              </a:r>
              <a:endParaRPr lang="es-MX" sz="1200" dirty="0"/>
            </a:p>
          </p:txBody>
        </p:sp>
        <p:cxnSp>
          <p:nvCxnSpPr>
            <p:cNvPr id="80" name="79 Conector recto de flecha"/>
            <p:cNvCxnSpPr/>
            <p:nvPr/>
          </p:nvCxnSpPr>
          <p:spPr>
            <a:xfrm>
              <a:off x="3779912" y="1916832"/>
              <a:ext cx="0" cy="4430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80" name="179 Grupo"/>
            <p:cNvGrpSpPr/>
            <p:nvPr/>
          </p:nvGrpSpPr>
          <p:grpSpPr>
            <a:xfrm>
              <a:off x="4499992" y="2348880"/>
              <a:ext cx="504056" cy="288032"/>
              <a:chOff x="4499992" y="2348880"/>
              <a:chExt cx="504056" cy="288032"/>
            </a:xfrm>
          </p:grpSpPr>
          <p:sp>
            <p:nvSpPr>
              <p:cNvPr id="65" name="64 CuadroTexto"/>
              <p:cNvSpPr txBox="1"/>
              <p:nvPr/>
            </p:nvSpPr>
            <p:spPr>
              <a:xfrm>
                <a:off x="4572000" y="2348880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200" dirty="0" smtClean="0"/>
                  <a:t>Si</a:t>
                </a:r>
                <a:endParaRPr lang="es-MX" dirty="0"/>
              </a:p>
            </p:txBody>
          </p:sp>
          <p:cxnSp>
            <p:nvCxnSpPr>
              <p:cNvPr id="81" name="80 Conector recto de flecha"/>
              <p:cNvCxnSpPr>
                <a:stCxn id="64" idx="3"/>
                <a:endCxn id="113" idx="1"/>
              </p:cNvCxnSpPr>
              <p:nvPr/>
            </p:nvCxnSpPr>
            <p:spPr>
              <a:xfrm>
                <a:off x="4499992" y="2631394"/>
                <a:ext cx="360040" cy="551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178 Grupo"/>
            <p:cNvGrpSpPr/>
            <p:nvPr/>
          </p:nvGrpSpPr>
          <p:grpSpPr>
            <a:xfrm>
              <a:off x="3779912" y="2769893"/>
              <a:ext cx="437814" cy="299067"/>
              <a:chOff x="3779912" y="2769893"/>
              <a:chExt cx="437814" cy="299067"/>
            </a:xfrm>
          </p:grpSpPr>
          <p:cxnSp>
            <p:nvCxnSpPr>
              <p:cNvPr id="34" name="33 Conector recto de flecha"/>
              <p:cNvCxnSpPr>
                <a:stCxn id="64" idx="2"/>
              </p:cNvCxnSpPr>
              <p:nvPr/>
            </p:nvCxnSpPr>
            <p:spPr>
              <a:xfrm>
                <a:off x="3779912" y="2769893"/>
                <a:ext cx="0" cy="29906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7" name="86 CuadroTexto"/>
              <p:cNvSpPr txBox="1"/>
              <p:nvPr/>
            </p:nvSpPr>
            <p:spPr>
              <a:xfrm>
                <a:off x="3851920" y="2780928"/>
                <a:ext cx="3658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sz="1200" dirty="0" smtClean="0"/>
                  <a:t>No</a:t>
                </a:r>
                <a:endParaRPr lang="es-MX" dirty="0"/>
              </a:p>
            </p:txBody>
          </p:sp>
        </p:grpSp>
        <p:cxnSp>
          <p:nvCxnSpPr>
            <p:cNvPr id="89" name="88 Conector recto de flecha"/>
            <p:cNvCxnSpPr>
              <a:stCxn id="6" idx="2"/>
              <a:endCxn id="10" idx="0"/>
            </p:cNvCxnSpPr>
            <p:nvPr/>
          </p:nvCxnSpPr>
          <p:spPr>
            <a:xfrm flipH="1">
              <a:off x="1079520" y="1844824"/>
              <a:ext cx="92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90 Conector recto de flecha"/>
            <p:cNvCxnSpPr>
              <a:stCxn id="10" idx="2"/>
              <a:endCxn id="9" idx="0"/>
            </p:cNvCxnSpPr>
            <p:nvPr/>
          </p:nvCxnSpPr>
          <p:spPr>
            <a:xfrm>
              <a:off x="1079520" y="3549813"/>
              <a:ext cx="0" cy="3832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97 Conector recto de flecha"/>
            <p:cNvCxnSpPr/>
            <p:nvPr/>
          </p:nvCxnSpPr>
          <p:spPr>
            <a:xfrm>
              <a:off x="1043608" y="4509120"/>
              <a:ext cx="0" cy="29906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99 Conector recto de flecha"/>
            <p:cNvCxnSpPr>
              <a:stCxn id="74" idx="2"/>
              <a:endCxn id="75" idx="0"/>
            </p:cNvCxnSpPr>
            <p:nvPr/>
          </p:nvCxnSpPr>
          <p:spPr>
            <a:xfrm>
              <a:off x="3743816" y="4005064"/>
              <a:ext cx="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104 Conector recto de flecha"/>
            <p:cNvCxnSpPr>
              <a:stCxn id="75" idx="2"/>
              <a:endCxn id="76" idx="0"/>
            </p:cNvCxnSpPr>
            <p:nvPr/>
          </p:nvCxnSpPr>
          <p:spPr>
            <a:xfrm>
              <a:off x="3743816" y="5167313"/>
              <a:ext cx="0" cy="3499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106 Conector recto de flecha"/>
            <p:cNvCxnSpPr>
              <a:stCxn id="78" idx="2"/>
              <a:endCxn id="77" idx="0"/>
            </p:cNvCxnSpPr>
            <p:nvPr/>
          </p:nvCxnSpPr>
          <p:spPr>
            <a:xfrm>
              <a:off x="6840160" y="2066209"/>
              <a:ext cx="0" cy="35467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108 Conector recto de flecha"/>
            <p:cNvCxnSpPr>
              <a:stCxn id="77" idx="2"/>
              <a:endCxn id="79" idx="0"/>
            </p:cNvCxnSpPr>
            <p:nvPr/>
          </p:nvCxnSpPr>
          <p:spPr>
            <a:xfrm>
              <a:off x="6840160" y="3212976"/>
              <a:ext cx="0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112 Conector fuera de página"/>
            <p:cNvSpPr/>
            <p:nvPr/>
          </p:nvSpPr>
          <p:spPr>
            <a:xfrm>
              <a:off x="4860032" y="2492896"/>
              <a:ext cx="216024" cy="288032"/>
            </a:xfrm>
            <a:prstGeom prst="flowChartOffpage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</p:grpSp>
      <p:cxnSp>
        <p:nvCxnSpPr>
          <p:cNvPr id="192" name="191 Conector recto de flecha"/>
          <p:cNvCxnSpPr>
            <a:stCxn id="79" idx="2"/>
            <a:endCxn id="195" idx="0"/>
          </p:cNvCxnSpPr>
          <p:nvPr/>
        </p:nvCxnSpPr>
        <p:spPr>
          <a:xfrm>
            <a:off x="7488232" y="429309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5" name="194 Rectángulo"/>
          <p:cNvSpPr/>
          <p:nvPr/>
        </p:nvSpPr>
        <p:spPr>
          <a:xfrm>
            <a:off x="6660232" y="4869160"/>
            <a:ext cx="1656000" cy="129614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Empiezan la prestación de servicios acordados en los Incentivos otorgados, por el periodo establecido en el convenio</a:t>
            </a:r>
            <a:endParaRPr lang="es-MX" sz="1200" dirty="0"/>
          </a:p>
        </p:txBody>
      </p:sp>
      <p:cxnSp>
        <p:nvCxnSpPr>
          <p:cNvPr id="99" name="98 Conector angular"/>
          <p:cNvCxnSpPr>
            <a:stCxn id="76" idx="3"/>
            <a:endCxn id="78" idx="1"/>
          </p:cNvCxnSpPr>
          <p:nvPr/>
        </p:nvCxnSpPr>
        <p:spPr>
          <a:xfrm flipV="1">
            <a:off x="5219888" y="1556792"/>
            <a:ext cx="1440344" cy="4284476"/>
          </a:xfrm>
          <a:prstGeom prst="bentConnector3">
            <a:avLst>
              <a:gd name="adj1" fmla="val 69321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44 Forma"/>
          <p:cNvCxnSpPr>
            <a:stCxn id="65" idx="2"/>
            <a:endCxn id="74" idx="3"/>
          </p:cNvCxnSpPr>
          <p:nvPr/>
        </p:nvCxnSpPr>
        <p:spPr>
          <a:xfrm rot="5400000">
            <a:off x="4854424" y="2919335"/>
            <a:ext cx="947137" cy="21620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s-MX" sz="3600" dirty="0" smtClean="0">
                <a:solidFill>
                  <a:srgbClr val="FF0000"/>
                </a:solidFill>
                <a:latin typeface="Britannic Bold" pitchFamily="34" charset="0"/>
              </a:rPr>
              <a:t>Proceso Apoyo Económico</a:t>
            </a:r>
          </a:p>
        </p:txBody>
      </p:sp>
      <p:grpSp>
        <p:nvGrpSpPr>
          <p:cNvPr id="88" name="87 Grupo"/>
          <p:cNvGrpSpPr/>
          <p:nvPr/>
        </p:nvGrpSpPr>
        <p:grpSpPr>
          <a:xfrm>
            <a:off x="1619672" y="1124744"/>
            <a:ext cx="6120496" cy="5431958"/>
            <a:chOff x="467544" y="980728"/>
            <a:chExt cx="6120496" cy="5431958"/>
          </a:xfrm>
        </p:grpSpPr>
        <p:sp>
          <p:nvSpPr>
            <p:cNvPr id="24" name="23 Rectángulo"/>
            <p:cNvSpPr/>
            <p:nvPr/>
          </p:nvSpPr>
          <p:spPr>
            <a:xfrm>
              <a:off x="2699792" y="980728"/>
              <a:ext cx="1656000" cy="72008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Empresa abre cuenta bancaria única</a:t>
              </a:r>
              <a:endParaRPr lang="es-MX" sz="1200" dirty="0"/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2195736" y="5085184"/>
              <a:ext cx="2904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dirty="0" smtClean="0"/>
                <a:t>Si</a:t>
              </a:r>
              <a:endParaRPr lang="es-MX" dirty="0"/>
            </a:p>
          </p:txBody>
        </p:sp>
        <p:cxnSp>
          <p:nvCxnSpPr>
            <p:cNvPr id="33" name="32 Conector angular"/>
            <p:cNvCxnSpPr>
              <a:stCxn id="32" idx="3"/>
              <a:endCxn id="24" idx="1"/>
            </p:cNvCxnSpPr>
            <p:nvPr/>
          </p:nvCxnSpPr>
          <p:spPr>
            <a:xfrm flipV="1">
              <a:off x="2195552" y="1340768"/>
              <a:ext cx="504240" cy="4026932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33 Conector recto de flecha"/>
            <p:cNvCxnSpPr>
              <a:stCxn id="55" idx="2"/>
              <a:endCxn id="46" idx="0"/>
            </p:cNvCxnSpPr>
            <p:nvPr/>
          </p:nvCxnSpPr>
          <p:spPr>
            <a:xfrm flipH="1">
              <a:off x="1295544" y="1772816"/>
              <a:ext cx="92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45 Documento"/>
            <p:cNvSpPr/>
            <p:nvPr/>
          </p:nvSpPr>
          <p:spPr>
            <a:xfrm>
              <a:off x="467544" y="2132856"/>
              <a:ext cx="1656000" cy="1429127"/>
            </a:xfrm>
            <a:prstGeom prst="flowChartDocumen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FIDEICOMISO</a:t>
              </a:r>
            </a:p>
            <a:p>
              <a:pPr algn="ctr"/>
              <a:r>
                <a:rPr lang="es-MX" sz="1200" dirty="0" smtClean="0"/>
                <a:t>Empresa presenta Ficha de Proyecto, Cédula de Solicitud y expediente. </a:t>
              </a:r>
            </a:p>
            <a:p>
              <a:pPr algn="ctr"/>
              <a:r>
                <a:rPr lang="es-MX" sz="1200" dirty="0" smtClean="0"/>
                <a:t>(Etapa 1)</a:t>
              </a:r>
              <a:endParaRPr lang="es-MX" sz="1200" dirty="0"/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467544" y="3933056"/>
              <a:ext cx="1656000" cy="93610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Promotor envía expediente a Fideicomiso </a:t>
              </a:r>
              <a:endParaRPr lang="es-MX" sz="1200" dirty="0"/>
            </a:p>
          </p:txBody>
        </p:sp>
        <p:grpSp>
          <p:nvGrpSpPr>
            <p:cNvPr id="5" name="24 Grupo"/>
            <p:cNvGrpSpPr/>
            <p:nvPr/>
          </p:nvGrpSpPr>
          <p:grpSpPr>
            <a:xfrm>
              <a:off x="539552" y="5085184"/>
              <a:ext cx="1656000" cy="504056"/>
              <a:chOff x="403844" y="4941168"/>
              <a:chExt cx="1631258" cy="504056"/>
            </a:xfrm>
          </p:grpSpPr>
          <p:sp>
            <p:nvSpPr>
              <p:cNvPr id="31" name="30 Rombo"/>
              <p:cNvSpPr/>
              <p:nvPr/>
            </p:nvSpPr>
            <p:spPr>
              <a:xfrm>
                <a:off x="564478" y="4941168"/>
                <a:ext cx="576064" cy="504056"/>
              </a:xfrm>
              <a:prstGeom prst="diamond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200" dirty="0"/>
              </a:p>
            </p:txBody>
          </p:sp>
          <p:sp>
            <p:nvSpPr>
              <p:cNvPr id="32" name="31 CuadroTexto"/>
              <p:cNvSpPr txBox="1"/>
              <p:nvPr/>
            </p:nvSpPr>
            <p:spPr>
              <a:xfrm>
                <a:off x="403844" y="5085184"/>
                <a:ext cx="16312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200" dirty="0" smtClean="0">
                    <a:solidFill>
                      <a:schemeClr val="bg1"/>
                    </a:solidFill>
                  </a:rPr>
                  <a:t>Se aprue</a:t>
                </a:r>
                <a:r>
                  <a:rPr lang="es-MX" sz="1200" dirty="0" smtClean="0"/>
                  <a:t>ba proyecto</a:t>
                </a:r>
                <a:endParaRPr lang="es-MX" sz="1200" dirty="0"/>
              </a:p>
            </p:txBody>
          </p:sp>
        </p:grpSp>
        <p:sp>
          <p:nvSpPr>
            <p:cNvPr id="39" name="38 Rectángulo"/>
            <p:cNvSpPr/>
            <p:nvPr/>
          </p:nvSpPr>
          <p:spPr>
            <a:xfrm>
              <a:off x="2699792" y="2060848"/>
              <a:ext cx="1656000" cy="86409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Fideicomiso hace depósito del Apoyo Económico</a:t>
              </a:r>
              <a:endParaRPr lang="es-MX" sz="1200" dirty="0"/>
            </a:p>
          </p:txBody>
        </p:sp>
        <p:sp>
          <p:nvSpPr>
            <p:cNvPr id="44" name="43 Rectángulo"/>
            <p:cNvSpPr/>
            <p:nvPr/>
          </p:nvSpPr>
          <p:spPr>
            <a:xfrm>
              <a:off x="2699792" y="4437112"/>
              <a:ext cx="1656000" cy="86409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Empresa ejecuta recursos</a:t>
              </a:r>
              <a:endParaRPr lang="es-MX" sz="1200" dirty="0"/>
            </a:p>
          </p:txBody>
        </p:sp>
        <p:sp>
          <p:nvSpPr>
            <p:cNvPr id="45" name="44 Documento"/>
            <p:cNvSpPr/>
            <p:nvPr/>
          </p:nvSpPr>
          <p:spPr>
            <a:xfrm>
              <a:off x="2699792" y="3212976"/>
              <a:ext cx="1656000" cy="1008112"/>
            </a:xfrm>
            <a:prstGeom prst="flowChartDocumen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Empresa entrega Factura de recepción de recursos</a:t>
              </a:r>
            </a:p>
          </p:txBody>
        </p:sp>
        <p:sp>
          <p:nvSpPr>
            <p:cNvPr id="48" name="47 Rectángulo"/>
            <p:cNvSpPr/>
            <p:nvPr/>
          </p:nvSpPr>
          <p:spPr>
            <a:xfrm>
              <a:off x="4932040" y="980728"/>
              <a:ext cx="1656000" cy="172819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Promotor  solicita comprobantes de:</a:t>
              </a:r>
            </a:p>
            <a:p>
              <a:pPr algn="ctr"/>
              <a:r>
                <a:rPr lang="es-MX" sz="1200" dirty="0" smtClean="0"/>
                <a:t>-Ejecución de recursos</a:t>
              </a:r>
            </a:p>
            <a:p>
              <a:pPr algn="ctr"/>
              <a:r>
                <a:rPr lang="es-MX" sz="1200" dirty="0" smtClean="0"/>
                <a:t>-Generación de empleos</a:t>
              </a:r>
            </a:p>
            <a:p>
              <a:pPr algn="ctr"/>
              <a:r>
                <a:rPr lang="es-MX" sz="1200" dirty="0" smtClean="0"/>
                <a:t>-Inversión</a:t>
              </a:r>
              <a:endParaRPr lang="es-MX" sz="1200" dirty="0"/>
            </a:p>
          </p:txBody>
        </p:sp>
        <p:sp>
          <p:nvSpPr>
            <p:cNvPr id="49" name="48 Rectángulo"/>
            <p:cNvSpPr/>
            <p:nvPr/>
          </p:nvSpPr>
          <p:spPr>
            <a:xfrm>
              <a:off x="4932040" y="2996952"/>
              <a:ext cx="1656000" cy="136815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Entrega comprobaciones a Fideicomiso</a:t>
              </a:r>
              <a:endParaRPr lang="es-MX" sz="1200" dirty="0"/>
            </a:p>
          </p:txBody>
        </p:sp>
        <p:sp>
          <p:nvSpPr>
            <p:cNvPr id="50" name="49 Terminador"/>
            <p:cNvSpPr/>
            <p:nvPr/>
          </p:nvSpPr>
          <p:spPr>
            <a:xfrm>
              <a:off x="4932040" y="4725144"/>
              <a:ext cx="1656000" cy="648072"/>
            </a:xfrm>
            <a:prstGeom prst="flowChartTerminator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/>
                <a:t>Cierre de Expediente</a:t>
              </a:r>
              <a:endParaRPr lang="es-MX" sz="1200" dirty="0"/>
            </a:p>
          </p:txBody>
        </p:sp>
        <p:sp>
          <p:nvSpPr>
            <p:cNvPr id="55" name="54 Conector fuera de página"/>
            <p:cNvSpPr/>
            <p:nvPr/>
          </p:nvSpPr>
          <p:spPr>
            <a:xfrm>
              <a:off x="1187624" y="1484784"/>
              <a:ext cx="216024" cy="288032"/>
            </a:xfrm>
            <a:prstGeom prst="flowChartOffpage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cxnSp>
          <p:nvCxnSpPr>
            <p:cNvPr id="60" name="59 Conector recto de flecha"/>
            <p:cNvCxnSpPr>
              <a:stCxn id="46" idx="2"/>
              <a:endCxn id="23" idx="0"/>
            </p:cNvCxnSpPr>
            <p:nvPr/>
          </p:nvCxnSpPr>
          <p:spPr>
            <a:xfrm>
              <a:off x="1295544" y="3467502"/>
              <a:ext cx="0" cy="46555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65 Conector recto de flecha"/>
            <p:cNvCxnSpPr/>
            <p:nvPr/>
          </p:nvCxnSpPr>
          <p:spPr>
            <a:xfrm>
              <a:off x="1259632" y="4869160"/>
              <a:ext cx="0" cy="3215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68 Conector recto de flecha"/>
            <p:cNvCxnSpPr>
              <a:stCxn id="24" idx="2"/>
              <a:endCxn id="39" idx="0"/>
            </p:cNvCxnSpPr>
            <p:nvPr/>
          </p:nvCxnSpPr>
          <p:spPr>
            <a:xfrm>
              <a:off x="3527792" y="1700808"/>
              <a:ext cx="0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71 Conector recto de flecha"/>
            <p:cNvCxnSpPr>
              <a:stCxn id="39" idx="2"/>
              <a:endCxn id="45" idx="0"/>
            </p:cNvCxnSpPr>
            <p:nvPr/>
          </p:nvCxnSpPr>
          <p:spPr>
            <a:xfrm>
              <a:off x="3527792" y="2924943"/>
              <a:ext cx="0" cy="28803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74 Conector recto de flecha"/>
            <p:cNvCxnSpPr>
              <a:stCxn id="45" idx="2"/>
              <a:endCxn id="44" idx="0"/>
            </p:cNvCxnSpPr>
            <p:nvPr/>
          </p:nvCxnSpPr>
          <p:spPr>
            <a:xfrm>
              <a:off x="3527792" y="4154441"/>
              <a:ext cx="0" cy="2826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77 Conector angular"/>
            <p:cNvCxnSpPr>
              <a:stCxn id="44" idx="3"/>
              <a:endCxn id="48" idx="1"/>
            </p:cNvCxnSpPr>
            <p:nvPr/>
          </p:nvCxnSpPr>
          <p:spPr>
            <a:xfrm flipV="1">
              <a:off x="4355792" y="1844824"/>
              <a:ext cx="576248" cy="3024336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79 Conector recto de flecha"/>
            <p:cNvCxnSpPr>
              <a:stCxn id="48" idx="2"/>
              <a:endCxn id="49" idx="0"/>
            </p:cNvCxnSpPr>
            <p:nvPr/>
          </p:nvCxnSpPr>
          <p:spPr>
            <a:xfrm>
              <a:off x="5760040" y="2708920"/>
              <a:ext cx="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81 Conector recto de flecha"/>
            <p:cNvCxnSpPr>
              <a:stCxn id="49" idx="2"/>
              <a:endCxn id="50" idx="0"/>
            </p:cNvCxnSpPr>
            <p:nvPr/>
          </p:nvCxnSpPr>
          <p:spPr>
            <a:xfrm>
              <a:off x="5760040" y="4365104"/>
              <a:ext cx="0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4" name="83 Grupo"/>
            <p:cNvGrpSpPr/>
            <p:nvPr/>
          </p:nvGrpSpPr>
          <p:grpSpPr>
            <a:xfrm>
              <a:off x="971600" y="5661248"/>
              <a:ext cx="505139" cy="751438"/>
              <a:chOff x="216024" y="5176358"/>
              <a:chExt cx="505138" cy="751438"/>
            </a:xfrm>
          </p:grpSpPr>
          <p:cxnSp>
            <p:nvCxnSpPr>
              <p:cNvPr id="85" name="84 Conector recto de flecha"/>
              <p:cNvCxnSpPr>
                <a:endCxn id="86" idx="0"/>
              </p:cNvCxnSpPr>
              <p:nvPr/>
            </p:nvCxnSpPr>
            <p:spPr>
              <a:xfrm flipH="1">
                <a:off x="504596" y="5176358"/>
                <a:ext cx="10632" cy="41288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6" name="85 CuadroTexto"/>
              <p:cNvSpPr txBox="1"/>
              <p:nvPr/>
            </p:nvSpPr>
            <p:spPr>
              <a:xfrm>
                <a:off x="288031" y="5589242"/>
                <a:ext cx="4331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sz="1600" dirty="0" smtClean="0"/>
                  <a:t>Fin</a:t>
                </a:r>
                <a:endParaRPr lang="es-MX" dirty="0"/>
              </a:p>
            </p:txBody>
          </p:sp>
          <p:sp>
            <p:nvSpPr>
              <p:cNvPr id="87" name="86 CuadroTexto"/>
              <p:cNvSpPr txBox="1"/>
              <p:nvPr/>
            </p:nvSpPr>
            <p:spPr>
              <a:xfrm>
                <a:off x="216024" y="5320374"/>
                <a:ext cx="3658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sz="1200" dirty="0" smtClean="0"/>
                  <a:t>No</a:t>
                </a:r>
                <a:endParaRPr lang="es-MX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13 Conector recto"/>
          <p:cNvCxnSpPr/>
          <p:nvPr/>
        </p:nvCxnSpPr>
        <p:spPr>
          <a:xfrm flipH="1" flipV="1">
            <a:off x="1043608" y="0"/>
            <a:ext cx="8100392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H="1">
            <a:off x="1403648" y="0"/>
            <a:ext cx="6984776" cy="685800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H="1">
            <a:off x="827584" y="0"/>
            <a:ext cx="6984776" cy="685800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Diagrama"/>
          <p:cNvGraphicFramePr/>
          <p:nvPr/>
        </p:nvGraphicFramePr>
        <p:xfrm>
          <a:off x="1979712" y="332656"/>
          <a:ext cx="664840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16200000">
            <a:off x="-2600250" y="2851770"/>
            <a:ext cx="6846540" cy="1143000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FF0000"/>
                </a:solidFill>
                <a:latin typeface="Britannic Bold" pitchFamily="34" charset="0"/>
              </a:rPr>
              <a:t>SEDECO </a:t>
            </a:r>
            <a:br>
              <a:rPr lang="es-MX" dirty="0" smtClean="0">
                <a:solidFill>
                  <a:srgbClr val="FF0000"/>
                </a:solidFill>
                <a:latin typeface="Britannic Bold" pitchFamily="34" charset="0"/>
              </a:rPr>
            </a:br>
            <a:r>
              <a:rPr lang="es-MX" dirty="0" smtClean="0">
                <a:solidFill>
                  <a:srgbClr val="FF0000"/>
                </a:solidFill>
                <a:latin typeface="Britannic Bold" pitchFamily="34" charset="0"/>
              </a:rPr>
              <a:t>(Incentivos) </a:t>
            </a:r>
            <a:endParaRPr lang="es-MX" dirty="0">
              <a:solidFill>
                <a:srgbClr val="FF0000"/>
              </a:solidFill>
              <a:latin typeface="Britannic Bold" pitchFamily="34" charset="0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>
            <a:off x="-269776" y="269776"/>
            <a:ext cx="1619672" cy="1080120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8028384" y="5301208"/>
            <a:ext cx="1115616" cy="1556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13 Conector recto"/>
          <p:cNvCxnSpPr/>
          <p:nvPr/>
        </p:nvCxnSpPr>
        <p:spPr>
          <a:xfrm>
            <a:off x="2627784" y="1745433"/>
            <a:ext cx="2808312" cy="5112568"/>
          </a:xfrm>
          <a:prstGeom prst="line">
            <a:avLst/>
          </a:prstGeom>
          <a:ln w="762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V="1">
            <a:off x="0" y="1700808"/>
            <a:ext cx="2627784" cy="5157192"/>
          </a:xfrm>
          <a:prstGeom prst="line">
            <a:avLst/>
          </a:prstGeom>
          <a:ln w="762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1655168" y="332656"/>
          <a:ext cx="748883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16200000">
            <a:off x="-2672258" y="2863230"/>
            <a:ext cx="6846540" cy="1143000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FF0000"/>
                </a:solidFill>
                <a:latin typeface="Britannic Bold" pitchFamily="34" charset="0"/>
              </a:rPr>
              <a:t>FIDEICOMISO</a:t>
            </a:r>
            <a:br>
              <a:rPr lang="es-MX" dirty="0" smtClean="0">
                <a:solidFill>
                  <a:srgbClr val="FF0000"/>
                </a:solidFill>
                <a:latin typeface="Britannic Bold" pitchFamily="34" charset="0"/>
              </a:rPr>
            </a:br>
            <a:r>
              <a:rPr lang="es-MX" dirty="0" smtClean="0">
                <a:solidFill>
                  <a:srgbClr val="FF0000"/>
                </a:solidFill>
                <a:latin typeface="Britannic Bold" pitchFamily="34" charset="0"/>
              </a:rPr>
              <a:t>(Apoyo económico) </a:t>
            </a:r>
            <a:endParaRPr lang="es-MX" dirty="0">
              <a:solidFill>
                <a:srgbClr val="FF0000"/>
              </a:solidFill>
              <a:latin typeface="Britannic Bold" pitchFamily="34" charset="0"/>
            </a:endParaRPr>
          </a:p>
        </p:txBody>
      </p:sp>
      <p:sp>
        <p:nvSpPr>
          <p:cNvPr id="20" name="19 Triángulo isósceles"/>
          <p:cNvSpPr/>
          <p:nvPr/>
        </p:nvSpPr>
        <p:spPr>
          <a:xfrm rot="10800000">
            <a:off x="0" y="0"/>
            <a:ext cx="1259632" cy="1052736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1877</TotalTime>
  <Words>565</Words>
  <Application>Microsoft Office PowerPoint</Application>
  <PresentationFormat>Presentación en pantalla (4:3)</PresentationFormat>
  <Paragraphs>98</Paragraphs>
  <Slides>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DIRECCIÓN DE DESARROLLO Y PROMOCIÓN INDUSTRIAL</vt:lpstr>
      <vt:lpstr>Diapositiva 2</vt:lpstr>
      <vt:lpstr>Proceso Incentivos</vt:lpstr>
      <vt:lpstr>Proceso Apoyo Económico</vt:lpstr>
      <vt:lpstr>SEDECO  (Incentivos) </vt:lpstr>
      <vt:lpstr>FIDEICOMISO (Apoyo económico)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Frida A.</dc:creator>
  <cp:lastModifiedBy>mmorales</cp:lastModifiedBy>
  <cp:revision>157</cp:revision>
  <dcterms:created xsi:type="dcterms:W3CDTF">2017-05-12T17:25:07Z</dcterms:created>
  <dcterms:modified xsi:type="dcterms:W3CDTF">2018-08-09T18:47:21Z</dcterms:modified>
</cp:coreProperties>
</file>