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4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07/11/2018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244724" y="3923928"/>
            <a:ext cx="4800600" cy="2336800"/>
          </a:xfrm>
        </p:spPr>
        <p:txBody>
          <a:bodyPr/>
          <a:lstStyle/>
          <a:p>
            <a:pPr algn="just"/>
            <a:r>
              <a:rPr lang="es-MX" sz="2000" dirty="0">
                <a:solidFill>
                  <a:schemeClr val="tx1"/>
                </a:solidFill>
              </a:rPr>
              <a:t>Secretariado Ejecutivo únicamente cuenta con personal comisionado por la Secretaría de Seguridad Pública del Estado.</a:t>
            </a:r>
            <a:endParaRPr lang="es-MX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40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Diana Campos</cp:lastModifiedBy>
  <cp:revision>6</cp:revision>
  <dcterms:created xsi:type="dcterms:W3CDTF">2018-10-26T21:26:18Z</dcterms:created>
  <dcterms:modified xsi:type="dcterms:W3CDTF">2018-11-07T22:16:50Z</dcterms:modified>
</cp:coreProperties>
</file>