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7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879560" y="262778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</a:t>
            </a:r>
            <a:r>
              <a:rPr lang="es-MX" dirty="0" smtClean="0"/>
              <a:t>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septiembre de </a:t>
            </a:r>
            <a:r>
              <a:rPr lang="es-MX" dirty="0" smtClean="0"/>
              <a:t>2018.</a:t>
            </a: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76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Diana Patricia Campos Martinez</cp:lastModifiedBy>
  <cp:revision>7</cp:revision>
  <dcterms:created xsi:type="dcterms:W3CDTF">2018-10-26T21:26:18Z</dcterms:created>
  <dcterms:modified xsi:type="dcterms:W3CDTF">2018-11-06T16:04:20Z</dcterms:modified>
</cp:coreProperties>
</file>