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2568" y="54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t>09/11/2018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-21151"/>
            <a:ext cx="6853236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" y="8524528"/>
            <a:ext cx="6853239" cy="61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980728" y="882083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00" i="1" dirty="0" smtClean="0"/>
              <a:t>Alfredo </a:t>
            </a:r>
            <a:r>
              <a:rPr lang="es-MX" sz="800" i="1" dirty="0"/>
              <a:t>M. Terrazas No. </a:t>
            </a:r>
            <a:r>
              <a:rPr lang="es-MX" sz="800" i="1" dirty="0" smtClean="0"/>
              <a:t>640, Barrio </a:t>
            </a:r>
            <a:r>
              <a:rPr lang="es-MX" sz="800" i="1" dirty="0"/>
              <a:t>de </a:t>
            </a:r>
            <a:r>
              <a:rPr lang="es-MX" sz="800" i="1" dirty="0" smtClean="0"/>
              <a:t>Tequisquiapan, San </a:t>
            </a:r>
            <a:r>
              <a:rPr lang="es-MX" sz="800" i="1" dirty="0"/>
              <a:t>Luis Potosí, S.L.P</a:t>
            </a:r>
            <a:r>
              <a:rPr lang="es-MX" sz="800" i="1" dirty="0" smtClean="0"/>
              <a:t>., C.P</a:t>
            </a:r>
            <a:r>
              <a:rPr lang="es-MX" sz="800" i="1" dirty="0"/>
              <a:t>. </a:t>
            </a:r>
            <a:r>
              <a:rPr lang="es-MX" sz="800" i="1" dirty="0" smtClean="0"/>
              <a:t>78250.        </a:t>
            </a:r>
          </a:p>
          <a:p>
            <a:pPr algn="ctr"/>
            <a:r>
              <a:rPr lang="es-MX" sz="800" i="1" dirty="0" smtClean="0"/>
              <a:t>Teléfono</a:t>
            </a:r>
            <a:r>
              <a:rPr lang="es-MX" sz="800" i="1" dirty="0"/>
              <a:t>: (444) 834-0152</a:t>
            </a:r>
            <a:r>
              <a:rPr lang="es-MX" sz="1000" dirty="0"/>
              <a:t/>
            </a:r>
            <a:br>
              <a:rPr lang="es-MX" sz="1000" dirty="0"/>
            </a:br>
            <a:endParaRPr lang="es-MX" sz="1000" dirty="0"/>
          </a:p>
          <a:p>
            <a:pPr algn="just"/>
            <a:endParaRPr lang="es-MX" sz="1000" dirty="0" smtClean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112726" y="3779912"/>
            <a:ext cx="5064596" cy="4392488"/>
          </a:xfrm>
        </p:spPr>
        <p:txBody>
          <a:bodyPr/>
          <a:lstStyle/>
          <a:p>
            <a:pPr algn="just"/>
            <a:r>
              <a:rPr lang="es-MX" sz="1800" dirty="0">
                <a:solidFill>
                  <a:schemeClr val="tx1"/>
                </a:solidFill>
              </a:rPr>
              <a:t>Este Secretariado Ejecutivo </a:t>
            </a:r>
            <a:r>
              <a:rPr lang="es-MX" sz="1800" dirty="0" smtClean="0">
                <a:solidFill>
                  <a:schemeClr val="tx1"/>
                </a:solidFill>
              </a:rPr>
              <a:t>cuenta </a:t>
            </a:r>
            <a:r>
              <a:rPr lang="es-MX" sz="1800" dirty="0">
                <a:solidFill>
                  <a:schemeClr val="tx1"/>
                </a:solidFill>
              </a:rPr>
              <a:t>con personal comisionado por la Secretaría de Seguridad Pública.</a:t>
            </a:r>
            <a:r>
              <a:rPr lang="es-MX" sz="1800" dirty="0">
                <a:solidFill>
                  <a:schemeClr val="tx1"/>
                </a:solidFill>
              </a:rPr>
              <a:t> </a:t>
            </a:r>
            <a:endParaRPr lang="es-MX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676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38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Iris Adriana Rivera Nava</cp:lastModifiedBy>
  <cp:revision>7</cp:revision>
  <dcterms:created xsi:type="dcterms:W3CDTF">2018-10-26T21:26:18Z</dcterms:created>
  <dcterms:modified xsi:type="dcterms:W3CDTF">2018-11-09T21:01:38Z</dcterms:modified>
</cp:coreProperties>
</file>