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30/10/2018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1275606" y="3635896"/>
            <a:ext cx="4738836" cy="2323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2000" dirty="0"/>
              <a:t>DURANTE ESTE PERIODO EL SECRETARIADO EJECUTIVO NO RECIBIÓ RECOMENDACIONES EMITIDAS POR LA COMISIÓN NACIONAL DE LOS DERECHOS HUMANOS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42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Monica Daniela Gonzalez Zarzosa</cp:lastModifiedBy>
  <cp:revision>6</cp:revision>
  <dcterms:created xsi:type="dcterms:W3CDTF">2018-10-26T21:26:18Z</dcterms:created>
  <dcterms:modified xsi:type="dcterms:W3CDTF">2018-10-30T18:23:57Z</dcterms:modified>
</cp:coreProperties>
</file>