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1686" y="-702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07/11/2018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4" name="CuadroTexto 3"/>
          <p:cNvSpPr txBox="1"/>
          <p:nvPr/>
        </p:nvSpPr>
        <p:spPr>
          <a:xfrm>
            <a:off x="1304764" y="4211960"/>
            <a:ext cx="4680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En este periodo no se generó información correspondiente a Inventario de bienes muebles e inmuebles donados.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41</Words>
  <Application>Microsoft Office PowerPoint</Application>
  <PresentationFormat>Presentación en pantalla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Diana Campos</cp:lastModifiedBy>
  <cp:revision>10</cp:revision>
  <dcterms:created xsi:type="dcterms:W3CDTF">2018-10-26T21:26:18Z</dcterms:created>
  <dcterms:modified xsi:type="dcterms:W3CDTF">2018-11-07T21:51:37Z</dcterms:modified>
</cp:coreProperties>
</file>