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
  </p:notesMasterIdLst>
  <p:sldIdLst>
    <p:sldId id="256" r:id="rId2"/>
    <p:sldId id="418" r:id="rId3"/>
    <p:sldId id="421" r:id="rId4"/>
    <p:sldId id="422" r:id="rId5"/>
    <p:sldId id="423" r:id="rId6"/>
    <p:sldId id="416" r:id="rId7"/>
  </p:sldIdLst>
  <p:sldSz cx="10045700" cy="7740650"/>
  <p:notesSz cx="7010400" cy="9296400"/>
  <p:defaultTextStyle>
    <a:defPPr>
      <a:defRPr lang="es-MX"/>
    </a:defPPr>
    <a:lvl1pPr marL="0" algn="l" defTabSz="1016356" rtl="0" eaLnBrk="1" latinLnBrk="0" hangingPunct="1">
      <a:defRPr sz="2000" kern="1200">
        <a:solidFill>
          <a:schemeClr val="tx1"/>
        </a:solidFill>
        <a:latin typeface="+mn-lt"/>
        <a:ea typeface="+mn-ea"/>
        <a:cs typeface="+mn-cs"/>
      </a:defRPr>
    </a:lvl1pPr>
    <a:lvl2pPr marL="508178" algn="l" defTabSz="1016356" rtl="0" eaLnBrk="1" latinLnBrk="0" hangingPunct="1">
      <a:defRPr sz="2000" kern="1200">
        <a:solidFill>
          <a:schemeClr val="tx1"/>
        </a:solidFill>
        <a:latin typeface="+mn-lt"/>
        <a:ea typeface="+mn-ea"/>
        <a:cs typeface="+mn-cs"/>
      </a:defRPr>
    </a:lvl2pPr>
    <a:lvl3pPr marL="1016356" algn="l" defTabSz="1016356" rtl="0" eaLnBrk="1" latinLnBrk="0" hangingPunct="1">
      <a:defRPr sz="2000" kern="1200">
        <a:solidFill>
          <a:schemeClr val="tx1"/>
        </a:solidFill>
        <a:latin typeface="+mn-lt"/>
        <a:ea typeface="+mn-ea"/>
        <a:cs typeface="+mn-cs"/>
      </a:defRPr>
    </a:lvl3pPr>
    <a:lvl4pPr marL="1524533" algn="l" defTabSz="1016356" rtl="0" eaLnBrk="1" latinLnBrk="0" hangingPunct="1">
      <a:defRPr sz="2000" kern="1200">
        <a:solidFill>
          <a:schemeClr val="tx1"/>
        </a:solidFill>
        <a:latin typeface="+mn-lt"/>
        <a:ea typeface="+mn-ea"/>
        <a:cs typeface="+mn-cs"/>
      </a:defRPr>
    </a:lvl4pPr>
    <a:lvl5pPr marL="2032711" algn="l" defTabSz="1016356" rtl="0" eaLnBrk="1" latinLnBrk="0" hangingPunct="1">
      <a:defRPr sz="2000" kern="1200">
        <a:solidFill>
          <a:schemeClr val="tx1"/>
        </a:solidFill>
        <a:latin typeface="+mn-lt"/>
        <a:ea typeface="+mn-ea"/>
        <a:cs typeface="+mn-cs"/>
      </a:defRPr>
    </a:lvl5pPr>
    <a:lvl6pPr marL="2540889" algn="l" defTabSz="1016356" rtl="0" eaLnBrk="1" latinLnBrk="0" hangingPunct="1">
      <a:defRPr sz="2000" kern="1200">
        <a:solidFill>
          <a:schemeClr val="tx1"/>
        </a:solidFill>
        <a:latin typeface="+mn-lt"/>
        <a:ea typeface="+mn-ea"/>
        <a:cs typeface="+mn-cs"/>
      </a:defRPr>
    </a:lvl6pPr>
    <a:lvl7pPr marL="3049067" algn="l" defTabSz="1016356" rtl="0" eaLnBrk="1" latinLnBrk="0" hangingPunct="1">
      <a:defRPr sz="2000" kern="1200">
        <a:solidFill>
          <a:schemeClr val="tx1"/>
        </a:solidFill>
        <a:latin typeface="+mn-lt"/>
        <a:ea typeface="+mn-ea"/>
        <a:cs typeface="+mn-cs"/>
      </a:defRPr>
    </a:lvl7pPr>
    <a:lvl8pPr marL="3557245" algn="l" defTabSz="1016356" rtl="0" eaLnBrk="1" latinLnBrk="0" hangingPunct="1">
      <a:defRPr sz="2000" kern="1200">
        <a:solidFill>
          <a:schemeClr val="tx1"/>
        </a:solidFill>
        <a:latin typeface="+mn-lt"/>
        <a:ea typeface="+mn-ea"/>
        <a:cs typeface="+mn-cs"/>
      </a:defRPr>
    </a:lvl8pPr>
    <a:lvl9pPr marL="4065422" algn="l" defTabSz="1016356" rtl="0" eaLnBrk="1" latinLnBrk="0" hangingPunct="1">
      <a:defRPr sz="20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438">
          <p15:clr>
            <a:srgbClr val="A4A3A4"/>
          </p15:clr>
        </p15:guide>
        <p15:guide id="2" pos="316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EA9DB"/>
    <a:srgbClr val="0099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648" autoAdjust="0"/>
  </p:normalViewPr>
  <p:slideViewPr>
    <p:cSldViewPr showGuides="1">
      <p:cViewPr>
        <p:scale>
          <a:sx n="54" d="100"/>
          <a:sy n="54" d="100"/>
        </p:scale>
        <p:origin x="1416" y="40"/>
      </p:cViewPr>
      <p:guideLst>
        <p:guide orient="horz" pos="2438"/>
        <p:guide pos="3164"/>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s-MX"/>
          </a:p>
        </p:txBody>
      </p:sp>
      <p:sp>
        <p:nvSpPr>
          <p:cNvPr id="3" name="2 Marcador de fecha"/>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96B7CC33-02BD-42C2-9B5F-94DDDA7283CA}" type="datetimeFigureOut">
              <a:rPr lang="es-MX" smtClean="0"/>
              <a:t>14/05/2018</a:t>
            </a:fld>
            <a:endParaRPr lang="es-MX"/>
          </a:p>
        </p:txBody>
      </p:sp>
      <p:sp>
        <p:nvSpPr>
          <p:cNvPr id="4" name="3 Marcador de imagen de diapositiva"/>
          <p:cNvSpPr>
            <a:spLocks noGrp="1" noRot="1" noChangeAspect="1"/>
          </p:cNvSpPr>
          <p:nvPr>
            <p:ph type="sldImg" idx="2"/>
          </p:nvPr>
        </p:nvSpPr>
        <p:spPr>
          <a:xfrm>
            <a:off x="1243013" y="696913"/>
            <a:ext cx="4524375" cy="3486150"/>
          </a:xfrm>
          <a:prstGeom prst="rect">
            <a:avLst/>
          </a:prstGeom>
          <a:noFill/>
          <a:ln w="12700">
            <a:solidFill>
              <a:prstClr val="black"/>
            </a:solidFill>
          </a:ln>
        </p:spPr>
        <p:txBody>
          <a:bodyPr vert="horz" lIns="93177" tIns="46589" rIns="93177" bIns="46589" rtlCol="0" anchor="ctr"/>
          <a:lstStyle/>
          <a:p>
            <a:endParaRPr lang="es-MX"/>
          </a:p>
        </p:txBody>
      </p:sp>
      <p:sp>
        <p:nvSpPr>
          <p:cNvPr id="5" name="4 Marcador de notas"/>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5 Marcador de pie de página"/>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s-MX"/>
          </a:p>
        </p:txBody>
      </p:sp>
      <p:sp>
        <p:nvSpPr>
          <p:cNvPr id="7" name="6 Marcador de número de diapositiva"/>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4D5C6677-DE95-47BC-AAAC-E0C93D829A55}" type="slidenum">
              <a:rPr lang="es-MX" smtClean="0"/>
              <a:t>‹Nº›</a:t>
            </a:fld>
            <a:endParaRPr lang="es-MX"/>
          </a:p>
        </p:txBody>
      </p:sp>
    </p:spTree>
    <p:extLst>
      <p:ext uri="{BB962C8B-B14F-4D97-AF65-F5344CB8AC3E}">
        <p14:creationId xmlns:p14="http://schemas.microsoft.com/office/powerpoint/2010/main" val="13834053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753428" y="2404619"/>
            <a:ext cx="8538845" cy="1659223"/>
          </a:xfrm>
        </p:spPr>
        <p:txBody>
          <a:bodyPr/>
          <a:lstStyle/>
          <a:p>
            <a:r>
              <a:rPr lang="es-ES"/>
              <a:t>Haga clic para modificar el estilo de título del patrón</a:t>
            </a:r>
            <a:endParaRPr lang="es-MX"/>
          </a:p>
        </p:txBody>
      </p:sp>
      <p:sp>
        <p:nvSpPr>
          <p:cNvPr id="3" name="2 Subtítulo"/>
          <p:cNvSpPr>
            <a:spLocks noGrp="1"/>
          </p:cNvSpPr>
          <p:nvPr>
            <p:ph type="subTitle" idx="1"/>
          </p:nvPr>
        </p:nvSpPr>
        <p:spPr>
          <a:xfrm>
            <a:off x="1506855" y="4386368"/>
            <a:ext cx="7031990" cy="1978166"/>
          </a:xfrm>
        </p:spPr>
        <p:txBody>
          <a:bodyPr/>
          <a:lstStyle>
            <a:lvl1pPr marL="0" indent="0" algn="ctr">
              <a:buNone/>
              <a:defRPr>
                <a:solidFill>
                  <a:schemeClr val="tx1">
                    <a:tint val="75000"/>
                  </a:schemeClr>
                </a:solidFill>
              </a:defRPr>
            </a:lvl1pPr>
            <a:lvl2pPr marL="508178" indent="0" algn="ctr">
              <a:buNone/>
              <a:defRPr>
                <a:solidFill>
                  <a:schemeClr val="tx1">
                    <a:tint val="75000"/>
                  </a:schemeClr>
                </a:solidFill>
              </a:defRPr>
            </a:lvl2pPr>
            <a:lvl3pPr marL="1016356" indent="0" algn="ctr">
              <a:buNone/>
              <a:defRPr>
                <a:solidFill>
                  <a:schemeClr val="tx1">
                    <a:tint val="75000"/>
                  </a:schemeClr>
                </a:solidFill>
              </a:defRPr>
            </a:lvl3pPr>
            <a:lvl4pPr marL="1524533" indent="0" algn="ctr">
              <a:buNone/>
              <a:defRPr>
                <a:solidFill>
                  <a:schemeClr val="tx1">
                    <a:tint val="75000"/>
                  </a:schemeClr>
                </a:solidFill>
              </a:defRPr>
            </a:lvl4pPr>
            <a:lvl5pPr marL="2032711" indent="0" algn="ctr">
              <a:buNone/>
              <a:defRPr>
                <a:solidFill>
                  <a:schemeClr val="tx1">
                    <a:tint val="75000"/>
                  </a:schemeClr>
                </a:solidFill>
              </a:defRPr>
            </a:lvl5pPr>
            <a:lvl6pPr marL="2540889" indent="0" algn="ctr">
              <a:buNone/>
              <a:defRPr>
                <a:solidFill>
                  <a:schemeClr val="tx1">
                    <a:tint val="75000"/>
                  </a:schemeClr>
                </a:solidFill>
              </a:defRPr>
            </a:lvl6pPr>
            <a:lvl7pPr marL="3049067" indent="0" algn="ctr">
              <a:buNone/>
              <a:defRPr>
                <a:solidFill>
                  <a:schemeClr val="tx1">
                    <a:tint val="75000"/>
                  </a:schemeClr>
                </a:solidFill>
              </a:defRPr>
            </a:lvl7pPr>
            <a:lvl8pPr marL="3557245" indent="0" algn="ctr">
              <a:buNone/>
              <a:defRPr>
                <a:solidFill>
                  <a:schemeClr val="tx1">
                    <a:tint val="75000"/>
                  </a:schemeClr>
                </a:solidFill>
              </a:defRPr>
            </a:lvl8pPr>
            <a:lvl9pPr marL="4065422" indent="0" algn="ctr">
              <a:buNone/>
              <a:defRPr>
                <a:solidFill>
                  <a:schemeClr val="tx1">
                    <a:tint val="75000"/>
                  </a:schemeClr>
                </a:solidFill>
              </a:defRPr>
            </a:lvl9pPr>
          </a:lstStyle>
          <a:p>
            <a:r>
              <a:rPr lang="es-ES"/>
              <a:t>Haga clic para modificar el estilo de subtítulo del patrón</a:t>
            </a:r>
            <a:endParaRPr lang="es-MX"/>
          </a:p>
        </p:txBody>
      </p:sp>
      <p:sp>
        <p:nvSpPr>
          <p:cNvPr id="4" name="3 Marcador de fecha"/>
          <p:cNvSpPr>
            <a:spLocks noGrp="1"/>
          </p:cNvSpPr>
          <p:nvPr>
            <p:ph type="dt" sz="half" idx="10"/>
          </p:nvPr>
        </p:nvSpPr>
        <p:spPr/>
        <p:txBody>
          <a:bodyPr/>
          <a:lstStyle/>
          <a:p>
            <a:fld id="{57DE036D-E3BD-4363-AD8F-03AB5865EFC8}" type="datetimeFigureOut">
              <a:rPr lang="es-MX" smtClean="0"/>
              <a:t>14/05/2018</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F513BB9A-00B0-43BA-803C-33B60359E954}" type="slidenum">
              <a:rPr lang="es-MX" smtClean="0"/>
              <a:t>‹Nº›</a:t>
            </a:fld>
            <a:endParaRPr lang="es-MX"/>
          </a:p>
        </p:txBody>
      </p:sp>
    </p:spTree>
    <p:extLst>
      <p:ext uri="{BB962C8B-B14F-4D97-AF65-F5344CB8AC3E}">
        <p14:creationId xmlns:p14="http://schemas.microsoft.com/office/powerpoint/2010/main" val="33986930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10"/>
          </p:nvPr>
        </p:nvSpPr>
        <p:spPr/>
        <p:txBody>
          <a:bodyPr/>
          <a:lstStyle/>
          <a:p>
            <a:fld id="{57DE036D-E3BD-4363-AD8F-03AB5865EFC8}" type="datetimeFigureOut">
              <a:rPr lang="es-MX" smtClean="0"/>
              <a:t>14/05/2018</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F513BB9A-00B0-43BA-803C-33B60359E954}" type="slidenum">
              <a:rPr lang="es-MX" smtClean="0"/>
              <a:t>‹Nº›</a:t>
            </a:fld>
            <a:endParaRPr lang="es-MX"/>
          </a:p>
        </p:txBody>
      </p:sp>
    </p:spTree>
    <p:extLst>
      <p:ext uri="{BB962C8B-B14F-4D97-AF65-F5344CB8AC3E}">
        <p14:creationId xmlns:p14="http://schemas.microsoft.com/office/powerpoint/2010/main" val="17722584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93541" y="4974085"/>
            <a:ext cx="8538845" cy="1537379"/>
          </a:xfrm>
        </p:spPr>
        <p:txBody>
          <a:bodyPr anchor="t"/>
          <a:lstStyle>
            <a:lvl1pPr algn="l">
              <a:defRPr sz="4400" b="1" cap="all"/>
            </a:lvl1pPr>
          </a:lstStyle>
          <a:p>
            <a:r>
              <a:rPr lang="es-ES"/>
              <a:t>Haga clic para modificar el estilo de título del patrón</a:t>
            </a:r>
            <a:endParaRPr lang="es-MX"/>
          </a:p>
        </p:txBody>
      </p:sp>
      <p:sp>
        <p:nvSpPr>
          <p:cNvPr id="3" name="2 Marcador de texto"/>
          <p:cNvSpPr>
            <a:spLocks noGrp="1"/>
          </p:cNvSpPr>
          <p:nvPr>
            <p:ph type="body" idx="1"/>
          </p:nvPr>
        </p:nvSpPr>
        <p:spPr>
          <a:xfrm>
            <a:off x="793541" y="3280818"/>
            <a:ext cx="8538845" cy="1693267"/>
          </a:xfrm>
        </p:spPr>
        <p:txBody>
          <a:bodyPr anchor="b"/>
          <a:lstStyle>
            <a:lvl1pPr marL="0" indent="0">
              <a:buNone/>
              <a:defRPr sz="2200">
                <a:solidFill>
                  <a:schemeClr val="tx1">
                    <a:tint val="75000"/>
                  </a:schemeClr>
                </a:solidFill>
              </a:defRPr>
            </a:lvl1pPr>
            <a:lvl2pPr marL="508178" indent="0">
              <a:buNone/>
              <a:defRPr sz="2000">
                <a:solidFill>
                  <a:schemeClr val="tx1">
                    <a:tint val="75000"/>
                  </a:schemeClr>
                </a:solidFill>
              </a:defRPr>
            </a:lvl2pPr>
            <a:lvl3pPr marL="1016356" indent="0">
              <a:buNone/>
              <a:defRPr sz="1800">
                <a:solidFill>
                  <a:schemeClr val="tx1">
                    <a:tint val="75000"/>
                  </a:schemeClr>
                </a:solidFill>
              </a:defRPr>
            </a:lvl3pPr>
            <a:lvl4pPr marL="1524533" indent="0">
              <a:buNone/>
              <a:defRPr sz="1600">
                <a:solidFill>
                  <a:schemeClr val="tx1">
                    <a:tint val="75000"/>
                  </a:schemeClr>
                </a:solidFill>
              </a:defRPr>
            </a:lvl4pPr>
            <a:lvl5pPr marL="2032711" indent="0">
              <a:buNone/>
              <a:defRPr sz="1600">
                <a:solidFill>
                  <a:schemeClr val="tx1">
                    <a:tint val="75000"/>
                  </a:schemeClr>
                </a:solidFill>
              </a:defRPr>
            </a:lvl5pPr>
            <a:lvl6pPr marL="2540889" indent="0">
              <a:buNone/>
              <a:defRPr sz="1600">
                <a:solidFill>
                  <a:schemeClr val="tx1">
                    <a:tint val="75000"/>
                  </a:schemeClr>
                </a:solidFill>
              </a:defRPr>
            </a:lvl6pPr>
            <a:lvl7pPr marL="3049067" indent="0">
              <a:buNone/>
              <a:defRPr sz="1600">
                <a:solidFill>
                  <a:schemeClr val="tx1">
                    <a:tint val="75000"/>
                  </a:schemeClr>
                </a:solidFill>
              </a:defRPr>
            </a:lvl7pPr>
            <a:lvl8pPr marL="3557245" indent="0">
              <a:buNone/>
              <a:defRPr sz="1600">
                <a:solidFill>
                  <a:schemeClr val="tx1">
                    <a:tint val="75000"/>
                  </a:schemeClr>
                </a:solidFill>
              </a:defRPr>
            </a:lvl8pPr>
            <a:lvl9pPr marL="4065422" indent="0">
              <a:buNone/>
              <a:defRPr sz="16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57DE036D-E3BD-4363-AD8F-03AB5865EFC8}" type="datetimeFigureOut">
              <a:rPr lang="es-MX" smtClean="0"/>
              <a:t>14/05/2018</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F513BB9A-00B0-43BA-803C-33B60359E954}" type="slidenum">
              <a:rPr lang="es-MX" smtClean="0"/>
              <a:t>‹Nº›</a:t>
            </a:fld>
            <a:endParaRPr lang="es-MX"/>
          </a:p>
        </p:txBody>
      </p:sp>
    </p:spTree>
    <p:extLst>
      <p:ext uri="{BB962C8B-B14F-4D97-AF65-F5344CB8AC3E}">
        <p14:creationId xmlns:p14="http://schemas.microsoft.com/office/powerpoint/2010/main" val="17744445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contenido"/>
          <p:cNvSpPr>
            <a:spLocks noGrp="1"/>
          </p:cNvSpPr>
          <p:nvPr>
            <p:ph sz="half" idx="1"/>
          </p:nvPr>
        </p:nvSpPr>
        <p:spPr>
          <a:xfrm>
            <a:off x="551118" y="2039088"/>
            <a:ext cx="4883326" cy="5766068"/>
          </a:xfrm>
        </p:spPr>
        <p:txBody>
          <a:bodyPr/>
          <a:lstStyle>
            <a:lvl1pPr>
              <a:defRPr sz="3100"/>
            </a:lvl1pPr>
            <a:lvl2pPr>
              <a:defRPr sz="2700"/>
            </a:lvl2pPr>
            <a:lvl3pPr>
              <a:defRPr sz="22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contenido"/>
          <p:cNvSpPr>
            <a:spLocks noGrp="1"/>
          </p:cNvSpPr>
          <p:nvPr>
            <p:ph sz="half" idx="2"/>
          </p:nvPr>
        </p:nvSpPr>
        <p:spPr>
          <a:xfrm>
            <a:off x="5601873" y="2039088"/>
            <a:ext cx="4883326" cy="5766068"/>
          </a:xfrm>
        </p:spPr>
        <p:txBody>
          <a:bodyPr/>
          <a:lstStyle>
            <a:lvl1pPr>
              <a:defRPr sz="3100"/>
            </a:lvl1pPr>
            <a:lvl2pPr>
              <a:defRPr sz="2700"/>
            </a:lvl2pPr>
            <a:lvl3pPr>
              <a:defRPr sz="22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4 Marcador de fecha"/>
          <p:cNvSpPr>
            <a:spLocks noGrp="1"/>
          </p:cNvSpPr>
          <p:nvPr>
            <p:ph type="dt" sz="half" idx="10"/>
          </p:nvPr>
        </p:nvSpPr>
        <p:spPr/>
        <p:txBody>
          <a:bodyPr/>
          <a:lstStyle/>
          <a:p>
            <a:fld id="{57DE036D-E3BD-4363-AD8F-03AB5865EFC8}" type="datetimeFigureOut">
              <a:rPr lang="es-MX" smtClean="0"/>
              <a:t>14/05/2018</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F513BB9A-00B0-43BA-803C-33B60359E954}" type="slidenum">
              <a:rPr lang="es-MX" smtClean="0"/>
              <a:t>‹Nº›</a:t>
            </a:fld>
            <a:endParaRPr lang="es-MX"/>
          </a:p>
        </p:txBody>
      </p:sp>
    </p:spTree>
    <p:extLst>
      <p:ext uri="{BB962C8B-B14F-4D97-AF65-F5344CB8AC3E}">
        <p14:creationId xmlns:p14="http://schemas.microsoft.com/office/powerpoint/2010/main" val="18981956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502285" y="309985"/>
            <a:ext cx="9041130" cy="1290108"/>
          </a:xfrm>
        </p:spPr>
        <p:txBody>
          <a:bodyPr/>
          <a:lstStyle>
            <a:lvl1pPr>
              <a:defRPr/>
            </a:lvl1pPr>
          </a:lstStyle>
          <a:p>
            <a:r>
              <a:rPr lang="es-ES"/>
              <a:t>Haga clic para modificar el estilo de título del patrón</a:t>
            </a:r>
            <a:endParaRPr lang="es-MX"/>
          </a:p>
        </p:txBody>
      </p:sp>
      <p:sp>
        <p:nvSpPr>
          <p:cNvPr id="3" name="2 Marcador de texto"/>
          <p:cNvSpPr>
            <a:spLocks noGrp="1"/>
          </p:cNvSpPr>
          <p:nvPr>
            <p:ph type="body" idx="1"/>
          </p:nvPr>
        </p:nvSpPr>
        <p:spPr>
          <a:xfrm>
            <a:off x="502285" y="1732688"/>
            <a:ext cx="4438595" cy="722102"/>
          </a:xfrm>
        </p:spPr>
        <p:txBody>
          <a:bodyPr anchor="b"/>
          <a:lstStyle>
            <a:lvl1pPr marL="0" indent="0">
              <a:buNone/>
              <a:defRPr sz="2700" b="1"/>
            </a:lvl1pPr>
            <a:lvl2pPr marL="508178" indent="0">
              <a:buNone/>
              <a:defRPr sz="2200" b="1"/>
            </a:lvl2pPr>
            <a:lvl3pPr marL="1016356" indent="0">
              <a:buNone/>
              <a:defRPr sz="2000" b="1"/>
            </a:lvl3pPr>
            <a:lvl4pPr marL="1524533" indent="0">
              <a:buNone/>
              <a:defRPr sz="1800" b="1"/>
            </a:lvl4pPr>
            <a:lvl5pPr marL="2032711" indent="0">
              <a:buNone/>
              <a:defRPr sz="1800" b="1"/>
            </a:lvl5pPr>
            <a:lvl6pPr marL="2540889" indent="0">
              <a:buNone/>
              <a:defRPr sz="1800" b="1"/>
            </a:lvl6pPr>
            <a:lvl7pPr marL="3049067" indent="0">
              <a:buNone/>
              <a:defRPr sz="1800" b="1"/>
            </a:lvl7pPr>
            <a:lvl8pPr marL="3557245" indent="0">
              <a:buNone/>
              <a:defRPr sz="1800" b="1"/>
            </a:lvl8pPr>
            <a:lvl9pPr marL="4065422" indent="0">
              <a:buNone/>
              <a:defRPr sz="1800" b="1"/>
            </a:lvl9pPr>
          </a:lstStyle>
          <a:p>
            <a:pPr lvl="0"/>
            <a:r>
              <a:rPr lang="es-ES"/>
              <a:t>Haga clic para modificar el estilo de texto del patrón</a:t>
            </a:r>
          </a:p>
        </p:txBody>
      </p:sp>
      <p:sp>
        <p:nvSpPr>
          <p:cNvPr id="4" name="3 Marcador de contenido"/>
          <p:cNvSpPr>
            <a:spLocks noGrp="1"/>
          </p:cNvSpPr>
          <p:nvPr>
            <p:ph sz="half" idx="2"/>
          </p:nvPr>
        </p:nvSpPr>
        <p:spPr>
          <a:xfrm>
            <a:off x="502285" y="2454790"/>
            <a:ext cx="4438595" cy="4459833"/>
          </a:xfrm>
        </p:spPr>
        <p:txBody>
          <a:bodyPr/>
          <a:lstStyle>
            <a:lvl1pPr>
              <a:defRPr sz="27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4 Marcador de texto"/>
          <p:cNvSpPr>
            <a:spLocks noGrp="1"/>
          </p:cNvSpPr>
          <p:nvPr>
            <p:ph type="body" sz="quarter" idx="3"/>
          </p:nvPr>
        </p:nvSpPr>
        <p:spPr>
          <a:xfrm>
            <a:off x="5103077" y="1732688"/>
            <a:ext cx="4440339" cy="722102"/>
          </a:xfrm>
        </p:spPr>
        <p:txBody>
          <a:bodyPr anchor="b"/>
          <a:lstStyle>
            <a:lvl1pPr marL="0" indent="0">
              <a:buNone/>
              <a:defRPr sz="2700" b="1"/>
            </a:lvl1pPr>
            <a:lvl2pPr marL="508178" indent="0">
              <a:buNone/>
              <a:defRPr sz="2200" b="1"/>
            </a:lvl2pPr>
            <a:lvl3pPr marL="1016356" indent="0">
              <a:buNone/>
              <a:defRPr sz="2000" b="1"/>
            </a:lvl3pPr>
            <a:lvl4pPr marL="1524533" indent="0">
              <a:buNone/>
              <a:defRPr sz="1800" b="1"/>
            </a:lvl4pPr>
            <a:lvl5pPr marL="2032711" indent="0">
              <a:buNone/>
              <a:defRPr sz="1800" b="1"/>
            </a:lvl5pPr>
            <a:lvl6pPr marL="2540889" indent="0">
              <a:buNone/>
              <a:defRPr sz="1800" b="1"/>
            </a:lvl6pPr>
            <a:lvl7pPr marL="3049067" indent="0">
              <a:buNone/>
              <a:defRPr sz="1800" b="1"/>
            </a:lvl7pPr>
            <a:lvl8pPr marL="3557245" indent="0">
              <a:buNone/>
              <a:defRPr sz="1800" b="1"/>
            </a:lvl8pPr>
            <a:lvl9pPr marL="4065422" indent="0">
              <a:buNone/>
              <a:defRPr sz="1800" b="1"/>
            </a:lvl9pPr>
          </a:lstStyle>
          <a:p>
            <a:pPr lvl="0"/>
            <a:r>
              <a:rPr lang="es-ES"/>
              <a:t>Haga clic para modificar el estilo de texto del patrón</a:t>
            </a:r>
          </a:p>
        </p:txBody>
      </p:sp>
      <p:sp>
        <p:nvSpPr>
          <p:cNvPr id="6" name="5 Marcador de contenido"/>
          <p:cNvSpPr>
            <a:spLocks noGrp="1"/>
          </p:cNvSpPr>
          <p:nvPr>
            <p:ph sz="quarter" idx="4"/>
          </p:nvPr>
        </p:nvSpPr>
        <p:spPr>
          <a:xfrm>
            <a:off x="5103077" y="2454790"/>
            <a:ext cx="4440339" cy="4459833"/>
          </a:xfrm>
        </p:spPr>
        <p:txBody>
          <a:bodyPr/>
          <a:lstStyle>
            <a:lvl1pPr>
              <a:defRPr sz="27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6 Marcador de fecha"/>
          <p:cNvSpPr>
            <a:spLocks noGrp="1"/>
          </p:cNvSpPr>
          <p:nvPr>
            <p:ph type="dt" sz="half" idx="10"/>
          </p:nvPr>
        </p:nvSpPr>
        <p:spPr/>
        <p:txBody>
          <a:bodyPr/>
          <a:lstStyle/>
          <a:p>
            <a:fld id="{57DE036D-E3BD-4363-AD8F-03AB5865EFC8}" type="datetimeFigureOut">
              <a:rPr lang="es-MX" smtClean="0"/>
              <a:t>14/05/2018</a:t>
            </a:fld>
            <a:endParaRPr lang="es-MX"/>
          </a:p>
        </p:txBody>
      </p:sp>
      <p:sp>
        <p:nvSpPr>
          <p:cNvPr id="8" name="7 Marcador de pie de página"/>
          <p:cNvSpPr>
            <a:spLocks noGrp="1"/>
          </p:cNvSpPr>
          <p:nvPr>
            <p:ph type="ftr" sz="quarter" idx="11"/>
          </p:nvPr>
        </p:nvSpPr>
        <p:spPr/>
        <p:txBody>
          <a:bodyPr/>
          <a:lstStyle/>
          <a:p>
            <a:endParaRPr lang="es-MX"/>
          </a:p>
        </p:txBody>
      </p:sp>
      <p:sp>
        <p:nvSpPr>
          <p:cNvPr id="9" name="8 Marcador de número de diapositiva"/>
          <p:cNvSpPr>
            <a:spLocks noGrp="1"/>
          </p:cNvSpPr>
          <p:nvPr>
            <p:ph type="sldNum" sz="quarter" idx="12"/>
          </p:nvPr>
        </p:nvSpPr>
        <p:spPr/>
        <p:txBody>
          <a:bodyPr/>
          <a:lstStyle/>
          <a:p>
            <a:fld id="{F513BB9A-00B0-43BA-803C-33B60359E954}" type="slidenum">
              <a:rPr lang="es-MX" smtClean="0"/>
              <a:t>‹Nº›</a:t>
            </a:fld>
            <a:endParaRPr lang="es-MX"/>
          </a:p>
        </p:txBody>
      </p:sp>
    </p:spTree>
    <p:extLst>
      <p:ext uri="{BB962C8B-B14F-4D97-AF65-F5344CB8AC3E}">
        <p14:creationId xmlns:p14="http://schemas.microsoft.com/office/powerpoint/2010/main" val="24370075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fecha"/>
          <p:cNvSpPr>
            <a:spLocks noGrp="1"/>
          </p:cNvSpPr>
          <p:nvPr>
            <p:ph type="dt" sz="half" idx="10"/>
          </p:nvPr>
        </p:nvSpPr>
        <p:spPr/>
        <p:txBody>
          <a:bodyPr/>
          <a:lstStyle/>
          <a:p>
            <a:fld id="{57DE036D-E3BD-4363-AD8F-03AB5865EFC8}" type="datetimeFigureOut">
              <a:rPr lang="es-MX" smtClean="0"/>
              <a:t>14/05/2018</a:t>
            </a:fld>
            <a:endParaRPr lang="es-MX"/>
          </a:p>
        </p:txBody>
      </p:sp>
      <p:sp>
        <p:nvSpPr>
          <p:cNvPr id="4" name="3 Marcador de pie de página"/>
          <p:cNvSpPr>
            <a:spLocks noGrp="1"/>
          </p:cNvSpPr>
          <p:nvPr>
            <p:ph type="ftr" sz="quarter" idx="11"/>
          </p:nvPr>
        </p:nvSpPr>
        <p:spPr/>
        <p:txBody>
          <a:bodyPr/>
          <a:lstStyle/>
          <a:p>
            <a:endParaRPr lang="es-MX"/>
          </a:p>
        </p:txBody>
      </p:sp>
      <p:sp>
        <p:nvSpPr>
          <p:cNvPr id="5" name="4 Marcador de número de diapositiva"/>
          <p:cNvSpPr>
            <a:spLocks noGrp="1"/>
          </p:cNvSpPr>
          <p:nvPr>
            <p:ph type="sldNum" sz="quarter" idx="12"/>
          </p:nvPr>
        </p:nvSpPr>
        <p:spPr/>
        <p:txBody>
          <a:bodyPr/>
          <a:lstStyle/>
          <a:p>
            <a:fld id="{F513BB9A-00B0-43BA-803C-33B60359E954}" type="slidenum">
              <a:rPr lang="es-MX" smtClean="0"/>
              <a:t>‹Nº›</a:t>
            </a:fld>
            <a:endParaRPr lang="es-MX"/>
          </a:p>
        </p:txBody>
      </p:sp>
    </p:spTree>
    <p:extLst>
      <p:ext uri="{BB962C8B-B14F-4D97-AF65-F5344CB8AC3E}">
        <p14:creationId xmlns:p14="http://schemas.microsoft.com/office/powerpoint/2010/main" val="9263633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57DE036D-E3BD-4363-AD8F-03AB5865EFC8}" type="datetimeFigureOut">
              <a:rPr lang="es-MX" smtClean="0"/>
              <a:t>14/05/2018</a:t>
            </a:fld>
            <a:endParaRPr lang="es-MX"/>
          </a:p>
        </p:txBody>
      </p:sp>
      <p:sp>
        <p:nvSpPr>
          <p:cNvPr id="3" name="2 Marcador de pie de página"/>
          <p:cNvSpPr>
            <a:spLocks noGrp="1"/>
          </p:cNvSpPr>
          <p:nvPr>
            <p:ph type="ftr" sz="quarter" idx="11"/>
          </p:nvPr>
        </p:nvSpPr>
        <p:spPr/>
        <p:txBody>
          <a:bodyPr/>
          <a:lstStyle/>
          <a:p>
            <a:endParaRPr lang="es-MX"/>
          </a:p>
        </p:txBody>
      </p:sp>
      <p:sp>
        <p:nvSpPr>
          <p:cNvPr id="4" name="3 Marcador de número de diapositiva"/>
          <p:cNvSpPr>
            <a:spLocks noGrp="1"/>
          </p:cNvSpPr>
          <p:nvPr>
            <p:ph type="sldNum" sz="quarter" idx="12"/>
          </p:nvPr>
        </p:nvSpPr>
        <p:spPr/>
        <p:txBody>
          <a:bodyPr/>
          <a:lstStyle/>
          <a:p>
            <a:fld id="{F513BB9A-00B0-43BA-803C-33B60359E954}" type="slidenum">
              <a:rPr lang="es-MX" smtClean="0"/>
              <a:t>‹Nº›</a:t>
            </a:fld>
            <a:endParaRPr lang="es-MX"/>
          </a:p>
        </p:txBody>
      </p:sp>
    </p:spTree>
    <p:extLst>
      <p:ext uri="{BB962C8B-B14F-4D97-AF65-F5344CB8AC3E}">
        <p14:creationId xmlns:p14="http://schemas.microsoft.com/office/powerpoint/2010/main" val="13460317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502286" y="308193"/>
            <a:ext cx="3304966" cy="1311610"/>
          </a:xfrm>
        </p:spPr>
        <p:txBody>
          <a:bodyPr anchor="b"/>
          <a:lstStyle>
            <a:lvl1pPr algn="l">
              <a:defRPr sz="2200" b="1"/>
            </a:lvl1pPr>
          </a:lstStyle>
          <a:p>
            <a:r>
              <a:rPr lang="es-ES"/>
              <a:t>Haga clic para modificar el estilo de título del patrón</a:t>
            </a:r>
            <a:endParaRPr lang="es-MX"/>
          </a:p>
        </p:txBody>
      </p:sp>
      <p:sp>
        <p:nvSpPr>
          <p:cNvPr id="3" name="2 Marcador de contenido"/>
          <p:cNvSpPr>
            <a:spLocks noGrp="1"/>
          </p:cNvSpPr>
          <p:nvPr>
            <p:ph idx="1"/>
          </p:nvPr>
        </p:nvSpPr>
        <p:spPr>
          <a:xfrm>
            <a:off x="3927590" y="308193"/>
            <a:ext cx="5615825" cy="6606430"/>
          </a:xfrm>
        </p:spPr>
        <p:txBody>
          <a:bodyPr/>
          <a:lstStyle>
            <a:lvl1pPr>
              <a:defRPr sz="3600"/>
            </a:lvl1pPr>
            <a:lvl2pPr>
              <a:defRPr sz="3100"/>
            </a:lvl2pPr>
            <a:lvl3pPr>
              <a:defRPr sz="2700"/>
            </a:lvl3pPr>
            <a:lvl4pPr>
              <a:defRPr sz="2200"/>
            </a:lvl4pPr>
            <a:lvl5pPr>
              <a:defRPr sz="2200"/>
            </a:lvl5pPr>
            <a:lvl6pPr>
              <a:defRPr sz="2200"/>
            </a:lvl6pPr>
            <a:lvl7pPr>
              <a:defRPr sz="2200"/>
            </a:lvl7pPr>
            <a:lvl8pPr>
              <a:defRPr sz="2200"/>
            </a:lvl8pPr>
            <a:lvl9pPr>
              <a:defRPr sz="22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texto"/>
          <p:cNvSpPr>
            <a:spLocks noGrp="1"/>
          </p:cNvSpPr>
          <p:nvPr>
            <p:ph type="body" sz="half" idx="2"/>
          </p:nvPr>
        </p:nvSpPr>
        <p:spPr>
          <a:xfrm>
            <a:off x="502286" y="1619803"/>
            <a:ext cx="3304966" cy="5294820"/>
          </a:xfrm>
        </p:spPr>
        <p:txBody>
          <a:bodyPr/>
          <a:lstStyle>
            <a:lvl1pPr marL="0" indent="0">
              <a:buNone/>
              <a:defRPr sz="1600"/>
            </a:lvl1pPr>
            <a:lvl2pPr marL="508178" indent="0">
              <a:buNone/>
              <a:defRPr sz="1300"/>
            </a:lvl2pPr>
            <a:lvl3pPr marL="1016356" indent="0">
              <a:buNone/>
              <a:defRPr sz="1100"/>
            </a:lvl3pPr>
            <a:lvl4pPr marL="1524533" indent="0">
              <a:buNone/>
              <a:defRPr sz="1000"/>
            </a:lvl4pPr>
            <a:lvl5pPr marL="2032711" indent="0">
              <a:buNone/>
              <a:defRPr sz="1000"/>
            </a:lvl5pPr>
            <a:lvl6pPr marL="2540889" indent="0">
              <a:buNone/>
              <a:defRPr sz="1000"/>
            </a:lvl6pPr>
            <a:lvl7pPr marL="3049067" indent="0">
              <a:buNone/>
              <a:defRPr sz="1000"/>
            </a:lvl7pPr>
            <a:lvl8pPr marL="3557245" indent="0">
              <a:buNone/>
              <a:defRPr sz="1000"/>
            </a:lvl8pPr>
            <a:lvl9pPr marL="4065422" indent="0">
              <a:buNone/>
              <a:defRPr sz="10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57DE036D-E3BD-4363-AD8F-03AB5865EFC8}" type="datetimeFigureOut">
              <a:rPr lang="es-MX" smtClean="0"/>
              <a:t>14/05/2018</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F513BB9A-00B0-43BA-803C-33B60359E954}" type="slidenum">
              <a:rPr lang="es-MX" smtClean="0"/>
              <a:t>‹Nº›</a:t>
            </a:fld>
            <a:endParaRPr lang="es-MX"/>
          </a:p>
        </p:txBody>
      </p:sp>
    </p:spTree>
    <p:extLst>
      <p:ext uri="{BB962C8B-B14F-4D97-AF65-F5344CB8AC3E}">
        <p14:creationId xmlns:p14="http://schemas.microsoft.com/office/powerpoint/2010/main" val="2680190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969028" y="5418455"/>
            <a:ext cx="6027420" cy="639679"/>
          </a:xfrm>
        </p:spPr>
        <p:txBody>
          <a:bodyPr anchor="b"/>
          <a:lstStyle>
            <a:lvl1pPr algn="l">
              <a:defRPr sz="2200" b="1"/>
            </a:lvl1pPr>
          </a:lstStyle>
          <a:p>
            <a:r>
              <a:rPr lang="es-ES"/>
              <a:t>Haga clic para modificar el estilo de título del patrón</a:t>
            </a:r>
            <a:endParaRPr lang="es-MX"/>
          </a:p>
        </p:txBody>
      </p:sp>
      <p:sp>
        <p:nvSpPr>
          <p:cNvPr id="3" name="2 Marcador de posición de imagen"/>
          <p:cNvSpPr>
            <a:spLocks noGrp="1"/>
          </p:cNvSpPr>
          <p:nvPr>
            <p:ph type="pic" idx="1"/>
          </p:nvPr>
        </p:nvSpPr>
        <p:spPr>
          <a:xfrm>
            <a:off x="1969028" y="691641"/>
            <a:ext cx="6027420" cy="4644390"/>
          </a:xfrm>
        </p:spPr>
        <p:txBody>
          <a:bodyPr/>
          <a:lstStyle>
            <a:lvl1pPr marL="0" indent="0">
              <a:buNone/>
              <a:defRPr sz="3600"/>
            </a:lvl1pPr>
            <a:lvl2pPr marL="508178" indent="0">
              <a:buNone/>
              <a:defRPr sz="3100"/>
            </a:lvl2pPr>
            <a:lvl3pPr marL="1016356" indent="0">
              <a:buNone/>
              <a:defRPr sz="2700"/>
            </a:lvl3pPr>
            <a:lvl4pPr marL="1524533" indent="0">
              <a:buNone/>
              <a:defRPr sz="2200"/>
            </a:lvl4pPr>
            <a:lvl5pPr marL="2032711" indent="0">
              <a:buNone/>
              <a:defRPr sz="2200"/>
            </a:lvl5pPr>
            <a:lvl6pPr marL="2540889" indent="0">
              <a:buNone/>
              <a:defRPr sz="2200"/>
            </a:lvl6pPr>
            <a:lvl7pPr marL="3049067" indent="0">
              <a:buNone/>
              <a:defRPr sz="2200"/>
            </a:lvl7pPr>
            <a:lvl8pPr marL="3557245" indent="0">
              <a:buNone/>
              <a:defRPr sz="2200"/>
            </a:lvl8pPr>
            <a:lvl9pPr marL="4065422" indent="0">
              <a:buNone/>
              <a:defRPr sz="2200"/>
            </a:lvl9pPr>
          </a:lstStyle>
          <a:p>
            <a:endParaRPr lang="es-MX"/>
          </a:p>
        </p:txBody>
      </p:sp>
      <p:sp>
        <p:nvSpPr>
          <p:cNvPr id="4" name="3 Marcador de texto"/>
          <p:cNvSpPr>
            <a:spLocks noGrp="1"/>
          </p:cNvSpPr>
          <p:nvPr>
            <p:ph type="body" sz="half" idx="2"/>
          </p:nvPr>
        </p:nvSpPr>
        <p:spPr>
          <a:xfrm>
            <a:off x="1969028" y="6058134"/>
            <a:ext cx="6027420" cy="908451"/>
          </a:xfrm>
        </p:spPr>
        <p:txBody>
          <a:bodyPr/>
          <a:lstStyle>
            <a:lvl1pPr marL="0" indent="0">
              <a:buNone/>
              <a:defRPr sz="1600"/>
            </a:lvl1pPr>
            <a:lvl2pPr marL="508178" indent="0">
              <a:buNone/>
              <a:defRPr sz="1300"/>
            </a:lvl2pPr>
            <a:lvl3pPr marL="1016356" indent="0">
              <a:buNone/>
              <a:defRPr sz="1100"/>
            </a:lvl3pPr>
            <a:lvl4pPr marL="1524533" indent="0">
              <a:buNone/>
              <a:defRPr sz="1000"/>
            </a:lvl4pPr>
            <a:lvl5pPr marL="2032711" indent="0">
              <a:buNone/>
              <a:defRPr sz="1000"/>
            </a:lvl5pPr>
            <a:lvl6pPr marL="2540889" indent="0">
              <a:buNone/>
              <a:defRPr sz="1000"/>
            </a:lvl6pPr>
            <a:lvl7pPr marL="3049067" indent="0">
              <a:buNone/>
              <a:defRPr sz="1000"/>
            </a:lvl7pPr>
            <a:lvl8pPr marL="3557245" indent="0">
              <a:buNone/>
              <a:defRPr sz="1000"/>
            </a:lvl8pPr>
            <a:lvl9pPr marL="4065422" indent="0">
              <a:buNone/>
              <a:defRPr sz="10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57DE036D-E3BD-4363-AD8F-03AB5865EFC8}" type="datetimeFigureOut">
              <a:rPr lang="es-MX" smtClean="0"/>
              <a:t>14/05/2018</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F513BB9A-00B0-43BA-803C-33B60359E954}" type="slidenum">
              <a:rPr lang="es-MX" smtClean="0"/>
              <a:t>‹Nº›</a:t>
            </a:fld>
            <a:endParaRPr lang="es-MX"/>
          </a:p>
        </p:txBody>
      </p:sp>
    </p:spTree>
    <p:extLst>
      <p:ext uri="{BB962C8B-B14F-4D97-AF65-F5344CB8AC3E}">
        <p14:creationId xmlns:p14="http://schemas.microsoft.com/office/powerpoint/2010/main" val="40528083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10"/>
          </p:nvPr>
        </p:nvSpPr>
        <p:spPr/>
        <p:txBody>
          <a:bodyPr/>
          <a:lstStyle/>
          <a:p>
            <a:fld id="{57DE036D-E3BD-4363-AD8F-03AB5865EFC8}" type="datetimeFigureOut">
              <a:rPr lang="es-MX" smtClean="0"/>
              <a:t>14/05/2018</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F513BB9A-00B0-43BA-803C-33B60359E954}" type="slidenum">
              <a:rPr lang="es-MX" smtClean="0"/>
              <a:t>‹Nº›</a:t>
            </a:fld>
            <a:endParaRPr lang="es-MX"/>
          </a:p>
        </p:txBody>
      </p:sp>
    </p:spTree>
    <p:extLst>
      <p:ext uri="{BB962C8B-B14F-4D97-AF65-F5344CB8AC3E}">
        <p14:creationId xmlns:p14="http://schemas.microsoft.com/office/powerpoint/2010/main" val="34262050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8001679" y="349405"/>
            <a:ext cx="2483520" cy="7455751"/>
          </a:xfrm>
        </p:spPr>
        <p:txBody>
          <a:bodyPr vert="eaVert"/>
          <a:lstStyle/>
          <a:p>
            <a:r>
              <a:rPr lang="es-ES"/>
              <a:t>Haga clic para modificar el estilo de título del patrón</a:t>
            </a:r>
            <a:endParaRPr lang="es-MX"/>
          </a:p>
        </p:txBody>
      </p:sp>
      <p:sp>
        <p:nvSpPr>
          <p:cNvPr id="3" name="2 Marcador de texto vertical"/>
          <p:cNvSpPr>
            <a:spLocks noGrp="1"/>
          </p:cNvSpPr>
          <p:nvPr>
            <p:ph type="body" orient="vert" idx="1"/>
          </p:nvPr>
        </p:nvSpPr>
        <p:spPr>
          <a:xfrm>
            <a:off x="551118" y="349405"/>
            <a:ext cx="7283133" cy="7455751"/>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10"/>
          </p:nvPr>
        </p:nvSpPr>
        <p:spPr/>
        <p:txBody>
          <a:bodyPr/>
          <a:lstStyle/>
          <a:p>
            <a:fld id="{57DE036D-E3BD-4363-AD8F-03AB5865EFC8}" type="datetimeFigureOut">
              <a:rPr lang="es-MX" smtClean="0"/>
              <a:t>14/05/2018</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F513BB9A-00B0-43BA-803C-33B60359E954}" type="slidenum">
              <a:rPr lang="es-MX" smtClean="0"/>
              <a:t>‹Nº›</a:t>
            </a:fld>
            <a:endParaRPr lang="es-MX"/>
          </a:p>
        </p:txBody>
      </p:sp>
    </p:spTree>
    <p:extLst>
      <p:ext uri="{BB962C8B-B14F-4D97-AF65-F5344CB8AC3E}">
        <p14:creationId xmlns:p14="http://schemas.microsoft.com/office/powerpoint/2010/main" val="3572212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502285" y="309985"/>
            <a:ext cx="9041130" cy="1290108"/>
          </a:xfrm>
          <a:prstGeom prst="rect">
            <a:avLst/>
          </a:prstGeom>
        </p:spPr>
        <p:txBody>
          <a:bodyPr vert="horz" lIns="101636" tIns="50818" rIns="101636" bIns="50818" rtlCol="0" anchor="ctr">
            <a:normAutofit/>
          </a:bodyPr>
          <a:lstStyle/>
          <a:p>
            <a:r>
              <a:rPr lang="es-ES"/>
              <a:t>Haga clic para modificar el estilo de título del patrón</a:t>
            </a:r>
            <a:endParaRPr lang="es-MX"/>
          </a:p>
        </p:txBody>
      </p:sp>
      <p:sp>
        <p:nvSpPr>
          <p:cNvPr id="3" name="2 Marcador de texto"/>
          <p:cNvSpPr>
            <a:spLocks noGrp="1"/>
          </p:cNvSpPr>
          <p:nvPr>
            <p:ph type="body" idx="1"/>
          </p:nvPr>
        </p:nvSpPr>
        <p:spPr>
          <a:xfrm>
            <a:off x="502285" y="1806152"/>
            <a:ext cx="9041130" cy="5108471"/>
          </a:xfrm>
          <a:prstGeom prst="rect">
            <a:avLst/>
          </a:prstGeom>
        </p:spPr>
        <p:txBody>
          <a:bodyPr vert="horz" lIns="101636" tIns="50818" rIns="101636" bIns="50818"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2"/>
          </p:nvPr>
        </p:nvSpPr>
        <p:spPr>
          <a:xfrm>
            <a:off x="502285" y="7174436"/>
            <a:ext cx="2343997" cy="412118"/>
          </a:xfrm>
          <a:prstGeom prst="rect">
            <a:avLst/>
          </a:prstGeom>
        </p:spPr>
        <p:txBody>
          <a:bodyPr vert="horz" lIns="101636" tIns="50818" rIns="101636" bIns="50818" rtlCol="0" anchor="ctr"/>
          <a:lstStyle>
            <a:lvl1pPr algn="l">
              <a:defRPr sz="1300">
                <a:solidFill>
                  <a:schemeClr val="tx1">
                    <a:tint val="75000"/>
                  </a:schemeClr>
                </a:solidFill>
              </a:defRPr>
            </a:lvl1pPr>
          </a:lstStyle>
          <a:p>
            <a:fld id="{57DE036D-E3BD-4363-AD8F-03AB5865EFC8}" type="datetimeFigureOut">
              <a:rPr lang="es-MX" smtClean="0"/>
              <a:t>14/05/2018</a:t>
            </a:fld>
            <a:endParaRPr lang="es-MX"/>
          </a:p>
        </p:txBody>
      </p:sp>
      <p:sp>
        <p:nvSpPr>
          <p:cNvPr id="5" name="4 Marcador de pie de página"/>
          <p:cNvSpPr>
            <a:spLocks noGrp="1"/>
          </p:cNvSpPr>
          <p:nvPr>
            <p:ph type="ftr" sz="quarter" idx="3"/>
          </p:nvPr>
        </p:nvSpPr>
        <p:spPr>
          <a:xfrm>
            <a:off x="3432281" y="7174436"/>
            <a:ext cx="3181138" cy="412118"/>
          </a:xfrm>
          <a:prstGeom prst="rect">
            <a:avLst/>
          </a:prstGeom>
        </p:spPr>
        <p:txBody>
          <a:bodyPr vert="horz" lIns="101636" tIns="50818" rIns="101636" bIns="50818" rtlCol="0" anchor="ctr"/>
          <a:lstStyle>
            <a:lvl1pPr algn="ctr">
              <a:defRPr sz="1300">
                <a:solidFill>
                  <a:schemeClr val="tx1">
                    <a:tint val="75000"/>
                  </a:schemeClr>
                </a:solidFill>
              </a:defRPr>
            </a:lvl1pPr>
          </a:lstStyle>
          <a:p>
            <a:endParaRPr lang="es-MX"/>
          </a:p>
        </p:txBody>
      </p:sp>
      <p:sp>
        <p:nvSpPr>
          <p:cNvPr id="6" name="5 Marcador de número de diapositiva"/>
          <p:cNvSpPr>
            <a:spLocks noGrp="1"/>
          </p:cNvSpPr>
          <p:nvPr>
            <p:ph type="sldNum" sz="quarter" idx="4"/>
          </p:nvPr>
        </p:nvSpPr>
        <p:spPr>
          <a:xfrm>
            <a:off x="7199418" y="7174436"/>
            <a:ext cx="2343997" cy="412118"/>
          </a:xfrm>
          <a:prstGeom prst="rect">
            <a:avLst/>
          </a:prstGeom>
        </p:spPr>
        <p:txBody>
          <a:bodyPr vert="horz" lIns="101636" tIns="50818" rIns="101636" bIns="50818" rtlCol="0" anchor="ctr"/>
          <a:lstStyle>
            <a:lvl1pPr algn="r">
              <a:defRPr sz="1300">
                <a:solidFill>
                  <a:schemeClr val="tx1">
                    <a:tint val="75000"/>
                  </a:schemeClr>
                </a:solidFill>
              </a:defRPr>
            </a:lvl1pPr>
          </a:lstStyle>
          <a:p>
            <a:fld id="{F513BB9A-00B0-43BA-803C-33B60359E954}" type="slidenum">
              <a:rPr lang="es-MX" smtClean="0"/>
              <a:t>‹Nº›</a:t>
            </a:fld>
            <a:endParaRPr lang="es-MX"/>
          </a:p>
        </p:txBody>
      </p:sp>
    </p:spTree>
    <p:extLst>
      <p:ext uri="{BB962C8B-B14F-4D97-AF65-F5344CB8AC3E}">
        <p14:creationId xmlns:p14="http://schemas.microsoft.com/office/powerpoint/2010/main" val="42875828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1016356" rtl="0" eaLnBrk="1" latinLnBrk="0" hangingPunct="1">
        <a:spcBef>
          <a:spcPct val="0"/>
        </a:spcBef>
        <a:buNone/>
        <a:defRPr sz="4900" kern="1200">
          <a:solidFill>
            <a:schemeClr val="tx1"/>
          </a:solidFill>
          <a:latin typeface="+mj-lt"/>
          <a:ea typeface="+mj-ea"/>
          <a:cs typeface="+mj-cs"/>
        </a:defRPr>
      </a:lvl1pPr>
    </p:titleStyle>
    <p:bodyStyle>
      <a:lvl1pPr marL="381133" indent="-381133" algn="l" defTabSz="1016356" rtl="0" eaLnBrk="1" latinLnBrk="0" hangingPunct="1">
        <a:spcBef>
          <a:spcPct val="20000"/>
        </a:spcBef>
        <a:buFont typeface="Arial" panose="020B0604020202020204" pitchFamily="34" charset="0"/>
        <a:buChar char="•"/>
        <a:defRPr sz="3600" kern="1200">
          <a:solidFill>
            <a:schemeClr val="tx1"/>
          </a:solidFill>
          <a:latin typeface="+mn-lt"/>
          <a:ea typeface="+mn-ea"/>
          <a:cs typeface="+mn-cs"/>
        </a:defRPr>
      </a:lvl1pPr>
      <a:lvl2pPr marL="825789" indent="-317611" algn="l" defTabSz="1016356" rtl="0" eaLnBrk="1" latinLnBrk="0" hangingPunct="1">
        <a:spcBef>
          <a:spcPct val="20000"/>
        </a:spcBef>
        <a:buFont typeface="Arial" panose="020B0604020202020204" pitchFamily="34" charset="0"/>
        <a:buChar char="–"/>
        <a:defRPr sz="3100" kern="1200">
          <a:solidFill>
            <a:schemeClr val="tx1"/>
          </a:solidFill>
          <a:latin typeface="+mn-lt"/>
          <a:ea typeface="+mn-ea"/>
          <a:cs typeface="+mn-cs"/>
        </a:defRPr>
      </a:lvl2pPr>
      <a:lvl3pPr marL="1270445" indent="-254089" algn="l" defTabSz="1016356"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3pPr>
      <a:lvl4pPr marL="1778622" indent="-254089" algn="l" defTabSz="1016356"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4pPr>
      <a:lvl5pPr marL="2286800" indent="-254089" algn="l" defTabSz="1016356"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5pPr>
      <a:lvl6pPr marL="2794978" indent="-254089" algn="l" defTabSz="1016356"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6pPr>
      <a:lvl7pPr marL="3303156" indent="-254089" algn="l" defTabSz="1016356"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7pPr>
      <a:lvl8pPr marL="3811334" indent="-254089" algn="l" defTabSz="1016356"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8pPr>
      <a:lvl9pPr marL="4319511" indent="-254089" algn="l" defTabSz="1016356"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9pPr>
    </p:bodyStyle>
    <p:otherStyle>
      <a:defPPr>
        <a:defRPr lang="es-MX"/>
      </a:defPPr>
      <a:lvl1pPr marL="0" algn="l" defTabSz="1016356" rtl="0" eaLnBrk="1" latinLnBrk="0" hangingPunct="1">
        <a:defRPr sz="2000" kern="1200">
          <a:solidFill>
            <a:schemeClr val="tx1"/>
          </a:solidFill>
          <a:latin typeface="+mn-lt"/>
          <a:ea typeface="+mn-ea"/>
          <a:cs typeface="+mn-cs"/>
        </a:defRPr>
      </a:lvl1pPr>
      <a:lvl2pPr marL="508178" algn="l" defTabSz="1016356" rtl="0" eaLnBrk="1" latinLnBrk="0" hangingPunct="1">
        <a:defRPr sz="2000" kern="1200">
          <a:solidFill>
            <a:schemeClr val="tx1"/>
          </a:solidFill>
          <a:latin typeface="+mn-lt"/>
          <a:ea typeface="+mn-ea"/>
          <a:cs typeface="+mn-cs"/>
        </a:defRPr>
      </a:lvl2pPr>
      <a:lvl3pPr marL="1016356" algn="l" defTabSz="1016356" rtl="0" eaLnBrk="1" latinLnBrk="0" hangingPunct="1">
        <a:defRPr sz="2000" kern="1200">
          <a:solidFill>
            <a:schemeClr val="tx1"/>
          </a:solidFill>
          <a:latin typeface="+mn-lt"/>
          <a:ea typeface="+mn-ea"/>
          <a:cs typeface="+mn-cs"/>
        </a:defRPr>
      </a:lvl3pPr>
      <a:lvl4pPr marL="1524533" algn="l" defTabSz="1016356" rtl="0" eaLnBrk="1" latinLnBrk="0" hangingPunct="1">
        <a:defRPr sz="2000" kern="1200">
          <a:solidFill>
            <a:schemeClr val="tx1"/>
          </a:solidFill>
          <a:latin typeface="+mn-lt"/>
          <a:ea typeface="+mn-ea"/>
          <a:cs typeface="+mn-cs"/>
        </a:defRPr>
      </a:lvl4pPr>
      <a:lvl5pPr marL="2032711" algn="l" defTabSz="1016356" rtl="0" eaLnBrk="1" latinLnBrk="0" hangingPunct="1">
        <a:defRPr sz="2000" kern="1200">
          <a:solidFill>
            <a:schemeClr val="tx1"/>
          </a:solidFill>
          <a:latin typeface="+mn-lt"/>
          <a:ea typeface="+mn-ea"/>
          <a:cs typeface="+mn-cs"/>
        </a:defRPr>
      </a:lvl5pPr>
      <a:lvl6pPr marL="2540889" algn="l" defTabSz="1016356" rtl="0" eaLnBrk="1" latinLnBrk="0" hangingPunct="1">
        <a:defRPr sz="2000" kern="1200">
          <a:solidFill>
            <a:schemeClr val="tx1"/>
          </a:solidFill>
          <a:latin typeface="+mn-lt"/>
          <a:ea typeface="+mn-ea"/>
          <a:cs typeface="+mn-cs"/>
        </a:defRPr>
      </a:lvl6pPr>
      <a:lvl7pPr marL="3049067" algn="l" defTabSz="1016356" rtl="0" eaLnBrk="1" latinLnBrk="0" hangingPunct="1">
        <a:defRPr sz="2000" kern="1200">
          <a:solidFill>
            <a:schemeClr val="tx1"/>
          </a:solidFill>
          <a:latin typeface="+mn-lt"/>
          <a:ea typeface="+mn-ea"/>
          <a:cs typeface="+mn-cs"/>
        </a:defRPr>
      </a:lvl7pPr>
      <a:lvl8pPr marL="3557245" algn="l" defTabSz="1016356" rtl="0" eaLnBrk="1" latinLnBrk="0" hangingPunct="1">
        <a:defRPr sz="2000" kern="1200">
          <a:solidFill>
            <a:schemeClr val="tx1"/>
          </a:solidFill>
          <a:latin typeface="+mn-lt"/>
          <a:ea typeface="+mn-ea"/>
          <a:cs typeface="+mn-cs"/>
        </a:defRPr>
      </a:lvl8pPr>
      <a:lvl9pPr marL="4065422" algn="l" defTabSz="1016356" rtl="0" eaLnBrk="1" latinLnBrk="0" hangingPunct="1">
        <a:defRPr sz="2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6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59" y="2077"/>
            <a:ext cx="10040982" cy="7736495"/>
          </a:xfrm>
          <a:prstGeom prst="rect">
            <a:avLst/>
          </a:prstGeom>
        </p:spPr>
      </p:pic>
      <p:pic>
        <p:nvPicPr>
          <p:cNvPr id="10" name="9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74142" y="6783300"/>
            <a:ext cx="1671558" cy="792088"/>
          </a:xfrm>
          <a:prstGeom prst="rect">
            <a:avLst/>
          </a:prstGeom>
        </p:spPr>
      </p:pic>
      <p:pic>
        <p:nvPicPr>
          <p:cNvPr id="11" name="10 Imagen"/>
          <p:cNvPicPr>
            <a:picLocks noChangeAspect="1"/>
          </p:cNvPicPr>
          <p:nvPr/>
        </p:nvPicPr>
        <p:blipFill rotWithShape="1">
          <a:blip r:embed="rId4" cstate="print">
            <a:extLst>
              <a:ext uri="{28A0092B-C50C-407E-A947-70E740481C1C}">
                <a14:useLocalDpi xmlns:a14="http://schemas.microsoft.com/office/drawing/2010/main" val="0"/>
              </a:ext>
            </a:extLst>
          </a:blip>
          <a:srcRect l="18015" r="14855"/>
          <a:stretch/>
        </p:blipFill>
        <p:spPr>
          <a:xfrm>
            <a:off x="80307" y="2992128"/>
            <a:ext cx="5499916" cy="460851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5" name="Título 1"/>
          <p:cNvSpPr>
            <a:spLocks noGrp="1"/>
          </p:cNvSpPr>
          <p:nvPr>
            <p:ph type="ctrTitle"/>
          </p:nvPr>
        </p:nvSpPr>
        <p:spPr>
          <a:xfrm>
            <a:off x="2220614" y="341933"/>
            <a:ext cx="5591168" cy="2977765"/>
          </a:xfrm>
        </p:spPr>
        <p:txBody>
          <a:bodyPr>
            <a:normAutofit/>
          </a:bodyPr>
          <a:lstStyle/>
          <a:p>
            <a:r>
              <a:rPr lang="es-MX" sz="4800" dirty="0">
                <a:solidFill>
                  <a:schemeClr val="bg1"/>
                </a:solidFill>
                <a:latin typeface="Arial" panose="020B0604020202020204" pitchFamily="34" charset="0"/>
                <a:cs typeface="Arial" panose="020B0604020202020204" pitchFamily="34" charset="0"/>
              </a:rPr>
              <a:t>Campos Tipo Tabla</a:t>
            </a:r>
            <a:endParaRPr lang="es-MX" sz="33100" dirty="0">
              <a:solidFill>
                <a:schemeClr val="bg1"/>
              </a:solidFill>
              <a:latin typeface="Arial" panose="020B0604020202020204" pitchFamily="34" charset="0"/>
              <a:cs typeface="Arial" panose="020B0604020202020204" pitchFamily="34" charset="0"/>
            </a:endParaRPr>
          </a:p>
        </p:txBody>
      </p:sp>
      <p:sp>
        <p:nvSpPr>
          <p:cNvPr id="2" name="1 Rectángulo"/>
          <p:cNvSpPr/>
          <p:nvPr/>
        </p:nvSpPr>
        <p:spPr>
          <a:xfrm>
            <a:off x="270322" y="7111808"/>
            <a:ext cx="1159292" cy="323165"/>
          </a:xfrm>
          <a:prstGeom prst="rect">
            <a:avLst/>
          </a:prstGeom>
        </p:spPr>
        <p:txBody>
          <a:bodyPr wrap="none">
            <a:spAutoFit/>
          </a:bodyPr>
          <a:lstStyle/>
          <a:p>
            <a:r>
              <a:rPr lang="es-MX" sz="1500" b="1" dirty="0">
                <a:solidFill>
                  <a:schemeClr val="accent2">
                    <a:lumMod val="75000"/>
                  </a:schemeClr>
                </a:solidFill>
                <a:latin typeface="Arial" panose="020B0604020202020204" pitchFamily="34" charset="0"/>
                <a:cs typeface="Arial" panose="020B0604020202020204" pitchFamily="34" charset="0"/>
              </a:rPr>
              <a:t>Mayo 2018</a:t>
            </a:r>
          </a:p>
        </p:txBody>
      </p:sp>
    </p:spTree>
    <p:extLst>
      <p:ext uri="{BB962C8B-B14F-4D97-AF65-F5344CB8AC3E}">
        <p14:creationId xmlns:p14="http://schemas.microsoft.com/office/powerpoint/2010/main" val="18987956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3" name="Marcador de contenido 2"/>
          <p:cNvSpPr>
            <a:spLocks noGrp="1"/>
          </p:cNvSpPr>
          <p:nvPr>
            <p:ph idx="1"/>
          </p:nvPr>
        </p:nvSpPr>
        <p:spPr/>
        <p:txBody>
          <a:bodyPr/>
          <a:lstStyle/>
          <a:p>
            <a:endParaRPr lang="es-MX"/>
          </a:p>
        </p:txBody>
      </p:sp>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8107"/>
            <a:ext cx="10040982" cy="7736495"/>
          </a:xfrm>
          <a:prstGeom prst="rect">
            <a:avLst/>
          </a:prstGeom>
        </p:spPr>
      </p:pic>
      <p:sp>
        <p:nvSpPr>
          <p:cNvPr id="5" name="CuadroTexto 4"/>
          <p:cNvSpPr txBox="1"/>
          <p:nvPr/>
        </p:nvSpPr>
        <p:spPr>
          <a:xfrm>
            <a:off x="-4718" y="103926"/>
            <a:ext cx="10045700" cy="646331"/>
          </a:xfrm>
          <a:prstGeom prst="rect">
            <a:avLst/>
          </a:prstGeom>
          <a:noFill/>
        </p:spPr>
        <p:txBody>
          <a:bodyPr wrap="square" rtlCol="0">
            <a:spAutoFit/>
          </a:bodyPr>
          <a:lstStyle/>
          <a:p>
            <a:r>
              <a:rPr lang="es-MX" sz="3600" dirty="0">
                <a:solidFill>
                  <a:schemeClr val="bg1"/>
                </a:solidFill>
              </a:rPr>
              <a:t>Modalidades de carga de los campos tipo tabla</a:t>
            </a:r>
          </a:p>
        </p:txBody>
      </p:sp>
      <p:sp>
        <p:nvSpPr>
          <p:cNvPr id="6" name="CuadroTexto 5"/>
          <p:cNvSpPr txBox="1"/>
          <p:nvPr/>
        </p:nvSpPr>
        <p:spPr>
          <a:xfrm>
            <a:off x="342330" y="1600093"/>
            <a:ext cx="9361040" cy="6001643"/>
          </a:xfrm>
          <a:prstGeom prst="rect">
            <a:avLst/>
          </a:prstGeom>
          <a:noFill/>
        </p:spPr>
        <p:txBody>
          <a:bodyPr wrap="square" rtlCol="0">
            <a:spAutoFit/>
          </a:bodyPr>
          <a:lstStyle/>
          <a:p>
            <a:pPr algn="just"/>
            <a:r>
              <a:rPr lang="es-MX" sz="2400" dirty="0"/>
              <a:t>Hasta el 4 de mayo del año en curso, los campos tipo tabla presentaban las dos siguientes modalidades de carga de información. </a:t>
            </a:r>
          </a:p>
          <a:p>
            <a:pPr algn="just"/>
            <a:endParaRPr lang="es-MX" sz="2400" dirty="0"/>
          </a:p>
          <a:p>
            <a:pPr marL="457200" indent="-457200" algn="just">
              <a:buFont typeface="+mj-lt"/>
              <a:buAutoNum type="alphaUcPeriod"/>
            </a:pPr>
            <a:r>
              <a:rPr lang="es-MX" sz="2400" dirty="0"/>
              <a:t>En una </a:t>
            </a:r>
            <a:r>
              <a:rPr lang="es-MX" sz="2400" b="1" dirty="0"/>
              <a:t>relación básica </a:t>
            </a:r>
            <a:r>
              <a:rPr lang="es-MX" sz="2400" dirty="0"/>
              <a:t>(ejemplo anterior) se relaciona </a:t>
            </a:r>
            <a:r>
              <a:rPr lang="es-MX" sz="2400" b="1" u="sng" dirty="0"/>
              <a:t>un registro de la tabla principal con uno o varios registros de una tabla secundaria </a:t>
            </a:r>
            <a:r>
              <a:rPr lang="es-MX" sz="2400" dirty="0"/>
              <a:t>mediante un número de identificación (ID). En la tabla principal sólo se captura una vez el número del identificador (ID), es decir, no se repite el número de identificación y en la tabla secundaría el mismo Identificador se captura una o varias veces; y,</a:t>
            </a:r>
          </a:p>
          <a:p>
            <a:pPr marL="457200" indent="-457200" algn="just">
              <a:buFont typeface="+mj-lt"/>
              <a:buAutoNum type="alphaUcPeriod"/>
            </a:pPr>
            <a:r>
              <a:rPr lang="es-MX" sz="2400" dirty="0"/>
              <a:t>En una </a:t>
            </a:r>
            <a:r>
              <a:rPr lang="es-MX" sz="2400" b="1" dirty="0"/>
              <a:t>relación múltiple </a:t>
            </a:r>
            <a:r>
              <a:rPr lang="es-MX" sz="2400" dirty="0"/>
              <a:t>se </a:t>
            </a:r>
            <a:r>
              <a:rPr lang="es-MX" sz="2400" b="1" u="sng" dirty="0"/>
              <a:t>relacionan varios registros de la tabla principal con uno o varios registros de la tabla secundaria</a:t>
            </a:r>
            <a:r>
              <a:rPr lang="es-MX" sz="2400" dirty="0"/>
              <a:t>. Los números de identificación se pueden repetir varias veces, tanto en la tabla principal como en la tabla secundaria. </a:t>
            </a:r>
            <a:r>
              <a:rPr lang="es-MX" sz="2400" i="1" dirty="0"/>
              <a:t>Esta funcionalidad evita tener que capturar varias veces la información en tablas secundarías para vincularlos, si es necesario, con varios registros de la tabla principal.</a:t>
            </a:r>
          </a:p>
        </p:txBody>
      </p:sp>
    </p:spTree>
    <p:extLst>
      <p:ext uri="{BB962C8B-B14F-4D97-AF65-F5344CB8AC3E}">
        <p14:creationId xmlns:p14="http://schemas.microsoft.com/office/powerpoint/2010/main" val="3319818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3" name="Marcador de contenido 2"/>
          <p:cNvSpPr>
            <a:spLocks noGrp="1"/>
          </p:cNvSpPr>
          <p:nvPr>
            <p:ph idx="1"/>
          </p:nvPr>
        </p:nvSpPr>
        <p:spPr/>
        <p:txBody>
          <a:bodyPr/>
          <a:lstStyle/>
          <a:p>
            <a:endParaRPr lang="es-MX"/>
          </a:p>
        </p:txBody>
      </p:sp>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8107"/>
            <a:ext cx="10040982" cy="7736495"/>
          </a:xfrm>
          <a:prstGeom prst="rect">
            <a:avLst/>
          </a:prstGeom>
        </p:spPr>
      </p:pic>
      <p:sp>
        <p:nvSpPr>
          <p:cNvPr id="6" name="CuadroTexto 5"/>
          <p:cNvSpPr txBox="1"/>
          <p:nvPr/>
        </p:nvSpPr>
        <p:spPr>
          <a:xfrm>
            <a:off x="805664" y="1806152"/>
            <a:ext cx="8424936" cy="4678204"/>
          </a:xfrm>
          <a:prstGeom prst="rect">
            <a:avLst/>
          </a:prstGeom>
          <a:noFill/>
        </p:spPr>
        <p:txBody>
          <a:bodyPr wrap="square" rtlCol="0">
            <a:spAutoFit/>
          </a:bodyPr>
          <a:lstStyle/>
          <a:p>
            <a:pPr algn="just"/>
            <a:r>
              <a:rPr lang="es-ES" sz="2400" b="1" dirty="0"/>
              <a:t>Por ejemplo:</a:t>
            </a:r>
          </a:p>
          <a:p>
            <a:pPr algn="just"/>
            <a:endParaRPr lang="es-ES" sz="2400" b="1" dirty="0"/>
          </a:p>
          <a:p>
            <a:pPr marL="342900" indent="-342900" algn="just">
              <a:spcAft>
                <a:spcPts val="1200"/>
              </a:spcAft>
              <a:buFont typeface="Arial" panose="020B0604020202020204" pitchFamily="34" charset="0"/>
              <a:buChar char="•"/>
            </a:pPr>
            <a:r>
              <a:rPr lang="es-ES" sz="2400" b="1" dirty="0"/>
              <a:t>Fracción XX </a:t>
            </a:r>
            <a:r>
              <a:rPr lang="es-ES" sz="2400" dirty="0"/>
              <a:t>del articulo 70 para relacionar el mismo paquete de domicilios geográficos de las oficinas de atención (tabla secundaria) a varios servicios (tabla principal). En el archivo Excel de carga, en la tabla secundaria aparecía únicamente una vez el paquete de direcciones con cierto “ID”, y este era repetido cuantas veces era necesario en la tabla principal.</a:t>
            </a:r>
          </a:p>
          <a:p>
            <a:pPr marL="342900" indent="-342900" algn="just">
              <a:buFont typeface="Arial" panose="020B0604020202020204" pitchFamily="34" charset="0"/>
              <a:buChar char="•"/>
            </a:pPr>
            <a:r>
              <a:rPr lang="es-ES" sz="2400" b="1" dirty="0"/>
              <a:t>Fracción XXVIII </a:t>
            </a:r>
            <a:r>
              <a:rPr lang="es-ES" sz="2400" dirty="0"/>
              <a:t>del artículo 70, donde en varias licitaciones (tabla principal) participaban los mismos proveedores (tabla secundaria), la funcionalidad evitaba capturar en la tabla secundaria registros con el mismo nombre de los proveedores. </a:t>
            </a:r>
          </a:p>
        </p:txBody>
      </p:sp>
      <p:sp>
        <p:nvSpPr>
          <p:cNvPr id="7" name="CuadroTexto 6"/>
          <p:cNvSpPr txBox="1"/>
          <p:nvPr/>
        </p:nvSpPr>
        <p:spPr>
          <a:xfrm>
            <a:off x="-4718" y="103926"/>
            <a:ext cx="10045700" cy="646331"/>
          </a:xfrm>
          <a:prstGeom prst="rect">
            <a:avLst/>
          </a:prstGeom>
          <a:noFill/>
        </p:spPr>
        <p:txBody>
          <a:bodyPr wrap="square" rtlCol="0">
            <a:spAutoFit/>
          </a:bodyPr>
          <a:lstStyle/>
          <a:p>
            <a:r>
              <a:rPr lang="es-MX" sz="3600" dirty="0">
                <a:solidFill>
                  <a:schemeClr val="bg1"/>
                </a:solidFill>
              </a:rPr>
              <a:t>Modalidades de carga de los campos tipo tabla</a:t>
            </a:r>
          </a:p>
        </p:txBody>
      </p:sp>
    </p:spTree>
    <p:extLst>
      <p:ext uri="{BB962C8B-B14F-4D97-AF65-F5344CB8AC3E}">
        <p14:creationId xmlns:p14="http://schemas.microsoft.com/office/powerpoint/2010/main" val="6463579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3" name="Marcador de contenido 2"/>
          <p:cNvSpPr>
            <a:spLocks noGrp="1"/>
          </p:cNvSpPr>
          <p:nvPr>
            <p:ph idx="1"/>
          </p:nvPr>
        </p:nvSpPr>
        <p:spPr/>
        <p:txBody>
          <a:bodyPr/>
          <a:lstStyle/>
          <a:p>
            <a:endParaRPr lang="es-MX"/>
          </a:p>
        </p:txBody>
      </p:sp>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8107"/>
            <a:ext cx="10040982" cy="7736495"/>
          </a:xfrm>
          <a:prstGeom prst="rect">
            <a:avLst/>
          </a:prstGeom>
        </p:spPr>
      </p:pic>
      <p:sp>
        <p:nvSpPr>
          <p:cNvPr id="6" name="CuadroTexto 5"/>
          <p:cNvSpPr txBox="1"/>
          <p:nvPr/>
        </p:nvSpPr>
        <p:spPr>
          <a:xfrm>
            <a:off x="270322" y="1350045"/>
            <a:ext cx="9505055" cy="3046988"/>
          </a:xfrm>
          <a:prstGeom prst="rect">
            <a:avLst/>
          </a:prstGeom>
          <a:noFill/>
        </p:spPr>
        <p:txBody>
          <a:bodyPr wrap="square" rtlCol="0">
            <a:spAutoFit/>
          </a:bodyPr>
          <a:lstStyle/>
          <a:p>
            <a:pPr algn="just"/>
            <a:r>
              <a:rPr lang="es-MX" sz="2400" dirty="0"/>
              <a:t>La funcionalidad copiaba la información a la base de datos multiplicando los registros de la tabla secundaria por el número de registros que tenían el mismo ID en la tabla principal. Sin embargo, se detectó que muchos sujetos obligados de los ámbitos federal, estatal y municipal cargaron de forma incorrecta información utilizando el mismo número (ID) para todos los registros del archivo de carga, tanto en la tabla principal como en la tabla secundaria, por lo que se generaron, de forma incorrecta, miles de registros en las tablas secundarias.</a:t>
            </a:r>
          </a:p>
        </p:txBody>
      </p:sp>
      <p:sp>
        <p:nvSpPr>
          <p:cNvPr id="7" name="CuadroTexto 6"/>
          <p:cNvSpPr txBox="1"/>
          <p:nvPr/>
        </p:nvSpPr>
        <p:spPr>
          <a:xfrm>
            <a:off x="79977" y="141232"/>
            <a:ext cx="9961005" cy="553998"/>
          </a:xfrm>
          <a:prstGeom prst="rect">
            <a:avLst/>
          </a:prstGeom>
          <a:noFill/>
        </p:spPr>
        <p:txBody>
          <a:bodyPr wrap="square" rtlCol="0">
            <a:spAutoFit/>
          </a:bodyPr>
          <a:lstStyle/>
          <a:p>
            <a:r>
              <a:rPr lang="es-MX" sz="3000" dirty="0">
                <a:solidFill>
                  <a:schemeClr val="bg1"/>
                </a:solidFill>
              </a:rPr>
              <a:t>Problemática presentada en la carga de los campos tipo tabla</a:t>
            </a:r>
          </a:p>
        </p:txBody>
      </p:sp>
      <p:graphicFrame>
        <p:nvGraphicFramePr>
          <p:cNvPr id="9" name="Tabla 8"/>
          <p:cNvGraphicFramePr>
            <a:graphicFrameLocks noGrp="1"/>
          </p:cNvGraphicFramePr>
          <p:nvPr>
            <p:extLst>
              <p:ext uri="{D42A27DB-BD31-4B8C-83A1-F6EECF244321}">
                <p14:modId xmlns:p14="http://schemas.microsoft.com/office/powerpoint/2010/main" val="2437664439"/>
              </p:ext>
            </p:extLst>
          </p:nvPr>
        </p:nvGraphicFramePr>
        <p:xfrm>
          <a:off x="126306" y="4518397"/>
          <a:ext cx="7004929" cy="3035444"/>
        </p:xfrm>
        <a:graphic>
          <a:graphicData uri="http://schemas.openxmlformats.org/drawingml/2006/table">
            <a:tbl>
              <a:tblPr>
                <a:tableStyleId>{5C22544A-7EE6-4342-B048-85BDC9FD1C3A}</a:tableStyleId>
              </a:tblPr>
              <a:tblGrid>
                <a:gridCol w="782628">
                  <a:extLst>
                    <a:ext uri="{9D8B030D-6E8A-4147-A177-3AD203B41FA5}">
                      <a16:colId xmlns:a16="http://schemas.microsoft.com/office/drawing/2014/main" val="1115390823"/>
                    </a:ext>
                  </a:extLst>
                </a:gridCol>
                <a:gridCol w="1019396">
                  <a:extLst>
                    <a:ext uri="{9D8B030D-6E8A-4147-A177-3AD203B41FA5}">
                      <a16:colId xmlns:a16="http://schemas.microsoft.com/office/drawing/2014/main" val="148018874"/>
                    </a:ext>
                  </a:extLst>
                </a:gridCol>
                <a:gridCol w="2349318">
                  <a:extLst>
                    <a:ext uri="{9D8B030D-6E8A-4147-A177-3AD203B41FA5}">
                      <a16:colId xmlns:a16="http://schemas.microsoft.com/office/drawing/2014/main" val="1843334630"/>
                    </a:ext>
                  </a:extLst>
                </a:gridCol>
                <a:gridCol w="847964">
                  <a:extLst>
                    <a:ext uri="{9D8B030D-6E8A-4147-A177-3AD203B41FA5}">
                      <a16:colId xmlns:a16="http://schemas.microsoft.com/office/drawing/2014/main" val="1371227955"/>
                    </a:ext>
                  </a:extLst>
                </a:gridCol>
                <a:gridCol w="870087">
                  <a:extLst>
                    <a:ext uri="{9D8B030D-6E8A-4147-A177-3AD203B41FA5}">
                      <a16:colId xmlns:a16="http://schemas.microsoft.com/office/drawing/2014/main" val="2078651711"/>
                    </a:ext>
                  </a:extLst>
                </a:gridCol>
                <a:gridCol w="1135536">
                  <a:extLst>
                    <a:ext uri="{9D8B030D-6E8A-4147-A177-3AD203B41FA5}">
                      <a16:colId xmlns:a16="http://schemas.microsoft.com/office/drawing/2014/main" val="563532512"/>
                    </a:ext>
                  </a:extLst>
                </a:gridCol>
              </a:tblGrid>
              <a:tr h="393524">
                <a:tc>
                  <a:txBody>
                    <a:bodyPr/>
                    <a:lstStyle/>
                    <a:p>
                      <a:pPr algn="ctr" fontAlgn="b"/>
                      <a:r>
                        <a:rPr lang="es-MX" sz="1000" b="1" u="none" strike="noStrike" dirty="0">
                          <a:effectLst/>
                        </a:rPr>
                        <a:t>FECHA REGISTRO</a:t>
                      </a:r>
                      <a:endParaRPr lang="es-MX" sz="1000" b="1" i="0" u="none" strike="noStrike" dirty="0">
                        <a:solidFill>
                          <a:srgbClr val="FFFFFF"/>
                        </a:solidFill>
                        <a:effectLst/>
                        <a:latin typeface="Calibri" panose="020F0502020204030204" pitchFamily="34" charset="0"/>
                      </a:endParaRPr>
                    </a:p>
                  </a:txBody>
                  <a:tcPr marL="6390" marR="6390" marT="639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fontAlgn="b"/>
                      <a:r>
                        <a:rPr lang="es-MX" sz="1000" b="1" u="none" strike="noStrike" dirty="0">
                          <a:effectLst/>
                        </a:rPr>
                        <a:t>NOMBRE CORTO</a:t>
                      </a:r>
                      <a:endParaRPr lang="es-MX" sz="1000" b="1" i="0" u="none" strike="noStrike" dirty="0">
                        <a:solidFill>
                          <a:srgbClr val="FFFFFF"/>
                        </a:solidFill>
                        <a:effectLst/>
                        <a:latin typeface="Calibri" panose="020F0502020204030204" pitchFamily="34" charset="0"/>
                      </a:endParaRPr>
                    </a:p>
                  </a:txBody>
                  <a:tcPr marL="6390" marR="6390" marT="639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fontAlgn="b"/>
                      <a:r>
                        <a:rPr lang="es-MX" sz="1000" b="1" u="none" strike="noStrike" dirty="0">
                          <a:effectLst/>
                        </a:rPr>
                        <a:t>TITULO FORMATO</a:t>
                      </a:r>
                      <a:endParaRPr lang="es-MX" sz="1000" b="1" i="0" u="none" strike="noStrike" dirty="0">
                        <a:solidFill>
                          <a:srgbClr val="FFFFFF"/>
                        </a:solidFill>
                        <a:effectLst/>
                        <a:latin typeface="Calibri" panose="020F0502020204030204" pitchFamily="34" charset="0"/>
                      </a:endParaRPr>
                    </a:p>
                  </a:txBody>
                  <a:tcPr marL="6390" marR="6390" marT="639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fontAlgn="b"/>
                      <a:r>
                        <a:rPr lang="es-MX" sz="1000" b="1" u="none" strike="noStrike" dirty="0">
                          <a:effectLst/>
                        </a:rPr>
                        <a:t>TOTAL PRINCIPALES </a:t>
                      </a:r>
                      <a:endParaRPr lang="es-MX" sz="1000" b="1" i="0" u="none" strike="noStrike" dirty="0">
                        <a:solidFill>
                          <a:srgbClr val="FFFFFF"/>
                        </a:solidFill>
                        <a:effectLst/>
                        <a:latin typeface="Calibri" panose="020F0502020204030204" pitchFamily="34" charset="0"/>
                      </a:endParaRPr>
                    </a:p>
                  </a:txBody>
                  <a:tcPr marL="6390" marR="6390" marT="639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fontAlgn="b"/>
                      <a:r>
                        <a:rPr lang="es-MX" sz="1000" b="1" u="none" strike="noStrike" dirty="0">
                          <a:effectLst/>
                        </a:rPr>
                        <a:t>TOTAL SECUNDARIOS </a:t>
                      </a:r>
                      <a:endParaRPr lang="es-MX" sz="1000" b="1" i="0" u="none" strike="noStrike" dirty="0">
                        <a:solidFill>
                          <a:srgbClr val="FFFFFF"/>
                        </a:solidFill>
                        <a:effectLst/>
                        <a:latin typeface="Calibri" panose="020F0502020204030204" pitchFamily="34" charset="0"/>
                      </a:endParaRPr>
                    </a:p>
                  </a:txBody>
                  <a:tcPr marL="6390" marR="6390" marT="639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fontAlgn="b"/>
                      <a:r>
                        <a:rPr lang="es-MX" sz="1000" b="1" u="none" strike="noStrike" dirty="0">
                          <a:effectLst/>
                        </a:rPr>
                        <a:t>Proporción Primarios</a:t>
                      </a:r>
                      <a:r>
                        <a:rPr lang="es-MX" sz="1000" b="1" u="none" strike="noStrike" baseline="0" dirty="0">
                          <a:effectLst/>
                        </a:rPr>
                        <a:t> -</a:t>
                      </a:r>
                      <a:r>
                        <a:rPr lang="es-MX" sz="1000" b="1" u="none" strike="noStrike" dirty="0">
                          <a:effectLst/>
                        </a:rPr>
                        <a:t>secundarios</a:t>
                      </a:r>
                      <a:endParaRPr lang="es-MX" sz="1000" b="1" i="0" u="none" strike="noStrike" dirty="0">
                        <a:solidFill>
                          <a:srgbClr val="FFFFFF"/>
                        </a:solidFill>
                        <a:effectLst/>
                        <a:latin typeface="Calibri" panose="020F0502020204030204" pitchFamily="34" charset="0"/>
                      </a:endParaRPr>
                    </a:p>
                  </a:txBody>
                  <a:tcPr marL="6390" marR="6390" marT="639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2826380943"/>
                  </a:ext>
                </a:extLst>
              </a:tr>
              <a:tr h="234442">
                <a:tc>
                  <a:txBody>
                    <a:bodyPr/>
                    <a:lstStyle/>
                    <a:p>
                      <a:pPr algn="ctr" fontAlgn="b"/>
                      <a:r>
                        <a:rPr lang="es-MX" sz="1000" u="none" strike="noStrike" dirty="0">
                          <a:effectLst/>
                        </a:rPr>
                        <a:t>04/27/2018 11:57:02</a:t>
                      </a:r>
                      <a:endParaRPr lang="es-MX" sz="1000" b="0" i="0" u="none" strike="noStrike" dirty="0">
                        <a:solidFill>
                          <a:srgbClr val="000000"/>
                        </a:solidFill>
                        <a:effectLst/>
                        <a:latin typeface="Calibri" panose="020F0502020204030204" pitchFamily="34" charset="0"/>
                      </a:endParaRPr>
                    </a:p>
                  </a:txBody>
                  <a:tcPr marL="6390" marR="6390" marT="63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s-MX" sz="1000" u="none" strike="noStrike" dirty="0">
                          <a:effectLst/>
                        </a:rPr>
                        <a:t>8a LGT_Art_77_Fr_VIII</a:t>
                      </a:r>
                      <a:endParaRPr lang="es-MX" sz="1000" b="0" i="0" u="none" strike="noStrike" dirty="0">
                        <a:solidFill>
                          <a:srgbClr val="000000"/>
                        </a:solidFill>
                        <a:effectLst/>
                        <a:latin typeface="Calibri" panose="020F0502020204030204" pitchFamily="34" charset="0"/>
                      </a:endParaRPr>
                    </a:p>
                  </a:txBody>
                  <a:tcPr marL="6390" marR="6390" marT="63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s-MX" sz="1000" u="none" strike="noStrike" dirty="0">
                          <a:effectLst/>
                        </a:rPr>
                        <a:t>Los contratos de obras, adquisiciones y servicios</a:t>
                      </a:r>
                      <a:endParaRPr lang="es-MX" sz="1000" b="0" i="0" u="none" strike="noStrike" dirty="0">
                        <a:solidFill>
                          <a:srgbClr val="000000"/>
                        </a:solidFill>
                        <a:effectLst/>
                        <a:latin typeface="Calibri" panose="020F0502020204030204" pitchFamily="34" charset="0"/>
                      </a:endParaRPr>
                    </a:p>
                  </a:txBody>
                  <a:tcPr marL="6390" marR="6390" marT="63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s-MX" sz="1000" u="none" strike="noStrike" dirty="0">
                          <a:effectLst/>
                        </a:rPr>
                        <a:t>2,544</a:t>
                      </a:r>
                      <a:endParaRPr lang="es-MX" sz="1000" b="0" i="0" u="none" strike="noStrike" dirty="0">
                        <a:solidFill>
                          <a:srgbClr val="000000"/>
                        </a:solidFill>
                        <a:effectLst/>
                        <a:latin typeface="Calibri" panose="020F0502020204030204" pitchFamily="34" charset="0"/>
                      </a:endParaRPr>
                    </a:p>
                  </a:txBody>
                  <a:tcPr marL="6390" marR="6390" marT="63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b"/>
                      <a:r>
                        <a:rPr lang="es-MX" sz="1000" u="none" strike="noStrike" dirty="0">
                          <a:effectLst/>
                        </a:rPr>
                        <a:t>6,471,936</a:t>
                      </a:r>
                      <a:endParaRPr lang="es-MX" sz="1000" b="0" i="0" u="none" strike="noStrike" dirty="0">
                        <a:solidFill>
                          <a:srgbClr val="000000"/>
                        </a:solidFill>
                        <a:effectLst/>
                        <a:latin typeface="Calibri" panose="020F0502020204030204" pitchFamily="34" charset="0"/>
                      </a:endParaRPr>
                    </a:p>
                  </a:txBody>
                  <a:tcPr marL="6390" marR="6390" marT="63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b"/>
                      <a:r>
                        <a:rPr lang="es-MX" sz="1000" u="none" strike="noStrike" dirty="0">
                          <a:effectLst/>
                        </a:rPr>
                        <a:t>2,544</a:t>
                      </a:r>
                      <a:endParaRPr lang="es-MX" sz="1000" b="0" i="0" u="none" strike="noStrike" dirty="0">
                        <a:solidFill>
                          <a:srgbClr val="000000"/>
                        </a:solidFill>
                        <a:effectLst/>
                        <a:latin typeface="Calibri" panose="020F0502020204030204" pitchFamily="34" charset="0"/>
                      </a:endParaRPr>
                    </a:p>
                  </a:txBody>
                  <a:tcPr marL="6390" marR="6390" marT="63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1430441602"/>
                  </a:ext>
                </a:extLst>
              </a:tr>
              <a:tr h="234442">
                <a:tc>
                  <a:txBody>
                    <a:bodyPr/>
                    <a:lstStyle/>
                    <a:p>
                      <a:pPr algn="ctr" fontAlgn="b"/>
                      <a:r>
                        <a:rPr lang="es-MX" sz="1000" u="none" strike="noStrike" dirty="0">
                          <a:effectLst/>
                        </a:rPr>
                        <a:t>04/23/2018 13:35:30</a:t>
                      </a:r>
                      <a:endParaRPr lang="es-MX" sz="1000" b="0" i="0" u="none" strike="noStrike" dirty="0">
                        <a:solidFill>
                          <a:srgbClr val="000000"/>
                        </a:solidFill>
                        <a:effectLst/>
                        <a:latin typeface="Calibri" panose="020F0502020204030204" pitchFamily="34" charset="0"/>
                      </a:endParaRPr>
                    </a:p>
                  </a:txBody>
                  <a:tcPr marL="6390" marR="6390" marT="63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s-MX" sz="1000" u="none" strike="noStrike" dirty="0">
                          <a:effectLst/>
                        </a:rPr>
                        <a:t>LTAIPV09AN</a:t>
                      </a:r>
                      <a:endParaRPr lang="es-MX" sz="1000" b="0" i="0" u="none" strike="noStrike" dirty="0">
                        <a:solidFill>
                          <a:srgbClr val="000000"/>
                        </a:solidFill>
                        <a:effectLst/>
                        <a:latin typeface="Calibri" panose="020F0502020204030204" pitchFamily="34" charset="0"/>
                      </a:endParaRPr>
                    </a:p>
                  </a:txBody>
                  <a:tcPr marL="6390" marR="6390" marT="63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s-MX" sz="1000" u="none" strike="noStrike" dirty="0">
                          <a:effectLst/>
                        </a:rPr>
                        <a:t>Gastos por conceptos de viáticos</a:t>
                      </a:r>
                      <a:endParaRPr lang="es-MX" sz="1000" b="0" i="0" u="none" strike="noStrike" dirty="0">
                        <a:solidFill>
                          <a:srgbClr val="000000"/>
                        </a:solidFill>
                        <a:effectLst/>
                        <a:latin typeface="Calibri" panose="020F0502020204030204" pitchFamily="34" charset="0"/>
                      </a:endParaRPr>
                    </a:p>
                  </a:txBody>
                  <a:tcPr marL="6390" marR="6390" marT="63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s-MX" sz="1000" u="none" strike="noStrike" dirty="0">
                          <a:effectLst/>
                        </a:rPr>
                        <a:t>10,620</a:t>
                      </a:r>
                      <a:endParaRPr lang="es-MX" sz="1000" b="0" i="0" u="none" strike="noStrike" dirty="0">
                        <a:solidFill>
                          <a:srgbClr val="000000"/>
                        </a:solidFill>
                        <a:effectLst/>
                        <a:latin typeface="Calibri" panose="020F0502020204030204" pitchFamily="34" charset="0"/>
                      </a:endParaRPr>
                    </a:p>
                  </a:txBody>
                  <a:tcPr marL="6390" marR="6390" marT="63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b"/>
                      <a:r>
                        <a:rPr lang="es-MX" sz="1000" u="none" strike="noStrike" dirty="0">
                          <a:effectLst/>
                        </a:rPr>
                        <a:t>4,245,612</a:t>
                      </a:r>
                      <a:endParaRPr lang="es-MX" sz="1000" b="0" i="0" u="none" strike="noStrike" dirty="0">
                        <a:solidFill>
                          <a:srgbClr val="000000"/>
                        </a:solidFill>
                        <a:effectLst/>
                        <a:latin typeface="Calibri" panose="020F0502020204030204" pitchFamily="34" charset="0"/>
                      </a:endParaRPr>
                    </a:p>
                  </a:txBody>
                  <a:tcPr marL="6390" marR="6390" marT="63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b"/>
                      <a:r>
                        <a:rPr lang="es-MX" sz="1000" u="none" strike="noStrike" dirty="0">
                          <a:effectLst/>
                        </a:rPr>
                        <a:t>400</a:t>
                      </a:r>
                      <a:endParaRPr lang="es-MX" sz="1000" b="0" i="0" u="none" strike="noStrike" dirty="0">
                        <a:solidFill>
                          <a:srgbClr val="000000"/>
                        </a:solidFill>
                        <a:effectLst/>
                        <a:latin typeface="Calibri" panose="020F0502020204030204" pitchFamily="34" charset="0"/>
                      </a:endParaRPr>
                    </a:p>
                  </a:txBody>
                  <a:tcPr marL="6390" marR="6390" marT="63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476142885"/>
                  </a:ext>
                </a:extLst>
              </a:tr>
              <a:tr h="234442">
                <a:tc>
                  <a:txBody>
                    <a:bodyPr/>
                    <a:lstStyle/>
                    <a:p>
                      <a:pPr algn="ctr" fontAlgn="b"/>
                      <a:r>
                        <a:rPr lang="es-MX" sz="1000" u="none" strike="noStrike" dirty="0">
                          <a:effectLst/>
                        </a:rPr>
                        <a:t>04/23/2018 13:47:34</a:t>
                      </a:r>
                      <a:endParaRPr lang="es-MX" sz="1000" b="0" i="0" u="none" strike="noStrike" dirty="0">
                        <a:solidFill>
                          <a:srgbClr val="000000"/>
                        </a:solidFill>
                        <a:effectLst/>
                        <a:latin typeface="Calibri" panose="020F0502020204030204" pitchFamily="34" charset="0"/>
                      </a:endParaRPr>
                    </a:p>
                  </a:txBody>
                  <a:tcPr marL="6390" marR="6390" marT="63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s-MX" sz="1000" u="none" strike="noStrike" dirty="0">
                          <a:effectLst/>
                        </a:rPr>
                        <a:t>LGTA70F2_XVB</a:t>
                      </a:r>
                      <a:endParaRPr lang="es-MX" sz="1000" b="0" i="0" u="none" strike="noStrike" dirty="0">
                        <a:solidFill>
                          <a:srgbClr val="000000"/>
                        </a:solidFill>
                        <a:effectLst/>
                        <a:latin typeface="Calibri" panose="020F0502020204030204" pitchFamily="34" charset="0"/>
                      </a:endParaRPr>
                    </a:p>
                  </a:txBody>
                  <a:tcPr marL="6390" marR="6390" marT="63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s-MX" sz="1000" u="none" strike="noStrike" dirty="0">
                          <a:effectLst/>
                        </a:rPr>
                        <a:t>Padrón de beneficiarios del programa social</a:t>
                      </a:r>
                      <a:endParaRPr lang="es-MX" sz="1000" b="0" i="0" u="none" strike="noStrike" dirty="0">
                        <a:solidFill>
                          <a:srgbClr val="000000"/>
                        </a:solidFill>
                        <a:effectLst/>
                        <a:latin typeface="Calibri" panose="020F0502020204030204" pitchFamily="34" charset="0"/>
                      </a:endParaRPr>
                    </a:p>
                  </a:txBody>
                  <a:tcPr marL="6390" marR="6390" marT="63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s-MX" sz="1000" u="none" strike="noStrike" dirty="0">
                          <a:effectLst/>
                        </a:rPr>
                        <a:t>2,830</a:t>
                      </a:r>
                      <a:endParaRPr lang="es-MX" sz="1000" b="0" i="0" u="none" strike="noStrike" dirty="0">
                        <a:solidFill>
                          <a:srgbClr val="000000"/>
                        </a:solidFill>
                        <a:effectLst/>
                        <a:latin typeface="Calibri" panose="020F0502020204030204" pitchFamily="34" charset="0"/>
                      </a:endParaRPr>
                    </a:p>
                  </a:txBody>
                  <a:tcPr marL="6390" marR="6390" marT="63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b"/>
                      <a:r>
                        <a:rPr lang="es-MX" sz="1000" u="none" strike="noStrike" dirty="0">
                          <a:effectLst/>
                        </a:rPr>
                        <a:t>3,102,455</a:t>
                      </a:r>
                      <a:endParaRPr lang="es-MX" sz="1000" b="0" i="0" u="none" strike="noStrike" dirty="0">
                        <a:solidFill>
                          <a:srgbClr val="000000"/>
                        </a:solidFill>
                        <a:effectLst/>
                        <a:latin typeface="Calibri" panose="020F0502020204030204" pitchFamily="34" charset="0"/>
                      </a:endParaRPr>
                    </a:p>
                  </a:txBody>
                  <a:tcPr marL="6390" marR="6390" marT="63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b"/>
                      <a:r>
                        <a:rPr lang="es-MX" sz="1000" u="none" strike="noStrike" dirty="0">
                          <a:effectLst/>
                        </a:rPr>
                        <a:t>1,096</a:t>
                      </a:r>
                      <a:endParaRPr lang="es-MX" sz="1000" b="0" i="0" u="none" strike="noStrike" dirty="0">
                        <a:solidFill>
                          <a:srgbClr val="000000"/>
                        </a:solidFill>
                        <a:effectLst/>
                        <a:latin typeface="Calibri" panose="020F0502020204030204" pitchFamily="34" charset="0"/>
                      </a:endParaRPr>
                    </a:p>
                  </a:txBody>
                  <a:tcPr marL="6390" marR="6390" marT="63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4070583004"/>
                  </a:ext>
                </a:extLst>
              </a:tr>
              <a:tr h="234442">
                <a:tc>
                  <a:txBody>
                    <a:bodyPr/>
                    <a:lstStyle/>
                    <a:p>
                      <a:pPr algn="ctr" fontAlgn="b"/>
                      <a:r>
                        <a:rPr lang="es-MX" sz="1000" u="none" strike="noStrike" dirty="0">
                          <a:effectLst/>
                        </a:rPr>
                        <a:t>04/13/2018 10:17:53</a:t>
                      </a:r>
                      <a:endParaRPr lang="es-MX" sz="1000" b="0" i="0" u="none" strike="noStrike" dirty="0">
                        <a:solidFill>
                          <a:srgbClr val="000000"/>
                        </a:solidFill>
                        <a:effectLst/>
                        <a:latin typeface="Calibri" panose="020F0502020204030204" pitchFamily="34" charset="0"/>
                      </a:endParaRPr>
                    </a:p>
                  </a:txBody>
                  <a:tcPr marL="6390" marR="6390" marT="63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s-MX" sz="1000" u="none" strike="noStrike" dirty="0">
                          <a:effectLst/>
                        </a:rPr>
                        <a:t>LGTA70FVIII.</a:t>
                      </a:r>
                      <a:endParaRPr lang="es-MX" sz="1000" b="0" i="0" u="none" strike="noStrike" dirty="0">
                        <a:solidFill>
                          <a:srgbClr val="000000"/>
                        </a:solidFill>
                        <a:effectLst/>
                        <a:latin typeface="Calibri" panose="020F0502020204030204" pitchFamily="34" charset="0"/>
                      </a:endParaRPr>
                    </a:p>
                  </a:txBody>
                  <a:tcPr marL="6390" marR="6390" marT="63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s-MX" sz="1000" u="none" strike="noStrike" dirty="0">
                          <a:effectLst/>
                        </a:rPr>
                        <a:t>Remuneración bruta y neta</a:t>
                      </a:r>
                      <a:endParaRPr lang="es-MX" sz="1000" b="0" i="0" u="none" strike="noStrike" dirty="0">
                        <a:solidFill>
                          <a:srgbClr val="000000"/>
                        </a:solidFill>
                        <a:effectLst/>
                        <a:latin typeface="Calibri" panose="020F0502020204030204" pitchFamily="34" charset="0"/>
                      </a:endParaRPr>
                    </a:p>
                  </a:txBody>
                  <a:tcPr marL="6390" marR="6390" marT="63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s-MX" sz="1000" u="none" strike="noStrike" dirty="0">
                          <a:effectLst/>
                        </a:rPr>
                        <a:t>73,507</a:t>
                      </a:r>
                      <a:endParaRPr lang="es-MX" sz="1000" b="0" i="0" u="none" strike="noStrike" dirty="0">
                        <a:solidFill>
                          <a:srgbClr val="000000"/>
                        </a:solidFill>
                        <a:effectLst/>
                        <a:latin typeface="Calibri" panose="020F0502020204030204" pitchFamily="34" charset="0"/>
                      </a:endParaRPr>
                    </a:p>
                  </a:txBody>
                  <a:tcPr marL="6390" marR="6390" marT="63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b"/>
                      <a:r>
                        <a:rPr lang="es-MX" sz="1000" u="none" strike="noStrike" dirty="0">
                          <a:effectLst/>
                        </a:rPr>
                        <a:t>2,995,288</a:t>
                      </a:r>
                      <a:endParaRPr lang="es-MX" sz="1000" b="0" i="0" u="none" strike="noStrike" dirty="0">
                        <a:solidFill>
                          <a:srgbClr val="000000"/>
                        </a:solidFill>
                        <a:effectLst/>
                        <a:latin typeface="Calibri" panose="020F0502020204030204" pitchFamily="34" charset="0"/>
                      </a:endParaRPr>
                    </a:p>
                  </a:txBody>
                  <a:tcPr marL="6390" marR="6390" marT="63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b"/>
                      <a:r>
                        <a:rPr lang="es-MX" sz="1000" u="none" strike="noStrike" dirty="0">
                          <a:effectLst/>
                        </a:rPr>
                        <a:t>41</a:t>
                      </a:r>
                      <a:endParaRPr lang="es-MX" sz="1000" b="0" i="0" u="none" strike="noStrike" dirty="0">
                        <a:solidFill>
                          <a:srgbClr val="000000"/>
                        </a:solidFill>
                        <a:effectLst/>
                        <a:latin typeface="Calibri" panose="020F0502020204030204" pitchFamily="34" charset="0"/>
                      </a:endParaRPr>
                    </a:p>
                  </a:txBody>
                  <a:tcPr marL="6390" marR="6390" marT="63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3480636499"/>
                  </a:ext>
                </a:extLst>
              </a:tr>
              <a:tr h="234442">
                <a:tc>
                  <a:txBody>
                    <a:bodyPr/>
                    <a:lstStyle/>
                    <a:p>
                      <a:pPr algn="ctr" fontAlgn="b"/>
                      <a:r>
                        <a:rPr lang="es-MX" sz="1000" u="none" strike="noStrike">
                          <a:effectLst/>
                        </a:rPr>
                        <a:t>04/05/2018 21:31:05</a:t>
                      </a:r>
                      <a:endParaRPr lang="es-MX" sz="1000" b="0" i="0" u="none" strike="noStrike">
                        <a:solidFill>
                          <a:srgbClr val="000000"/>
                        </a:solidFill>
                        <a:effectLst/>
                        <a:latin typeface="Calibri" panose="020F0502020204030204" pitchFamily="34" charset="0"/>
                      </a:endParaRPr>
                    </a:p>
                  </a:txBody>
                  <a:tcPr marL="6390" marR="6390" marT="63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s-MX" sz="1000" u="none" strike="noStrike" dirty="0">
                          <a:effectLst/>
                        </a:rPr>
                        <a:t>A91FVIa</a:t>
                      </a:r>
                      <a:endParaRPr lang="es-MX" sz="1000" b="0" i="0" u="none" strike="noStrike" dirty="0">
                        <a:solidFill>
                          <a:srgbClr val="000000"/>
                        </a:solidFill>
                        <a:effectLst/>
                        <a:latin typeface="Calibri" panose="020F0502020204030204" pitchFamily="34" charset="0"/>
                      </a:endParaRPr>
                    </a:p>
                  </a:txBody>
                  <a:tcPr marL="6390" marR="6390" marT="63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s-MX" sz="1000" u="none" strike="noStrike" dirty="0">
                          <a:effectLst/>
                        </a:rPr>
                        <a:t>LTAIPPUEA91FVIa - Padrón de beneficios </a:t>
                      </a:r>
                      <a:endParaRPr lang="es-MX" sz="1000" b="0" i="0" u="none" strike="noStrike" dirty="0">
                        <a:solidFill>
                          <a:srgbClr val="000000"/>
                        </a:solidFill>
                        <a:effectLst/>
                        <a:latin typeface="Calibri" panose="020F0502020204030204" pitchFamily="34" charset="0"/>
                      </a:endParaRPr>
                    </a:p>
                  </a:txBody>
                  <a:tcPr marL="6390" marR="6390" marT="63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s-MX" sz="1000" u="none" strike="noStrike">
                          <a:effectLst/>
                        </a:rPr>
                        <a:t>1,705</a:t>
                      </a:r>
                      <a:endParaRPr lang="es-MX" sz="1000" b="0" i="0" u="none" strike="noStrike">
                        <a:solidFill>
                          <a:srgbClr val="000000"/>
                        </a:solidFill>
                        <a:effectLst/>
                        <a:latin typeface="Calibri" panose="020F0502020204030204" pitchFamily="34" charset="0"/>
                      </a:endParaRPr>
                    </a:p>
                  </a:txBody>
                  <a:tcPr marL="6390" marR="6390" marT="63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b"/>
                      <a:r>
                        <a:rPr lang="es-MX" sz="1000" u="none" strike="noStrike" dirty="0">
                          <a:effectLst/>
                        </a:rPr>
                        <a:t>2,907,025</a:t>
                      </a:r>
                      <a:endParaRPr lang="es-MX" sz="1000" b="0" i="0" u="none" strike="noStrike" dirty="0">
                        <a:solidFill>
                          <a:srgbClr val="000000"/>
                        </a:solidFill>
                        <a:effectLst/>
                        <a:latin typeface="Calibri" panose="020F0502020204030204" pitchFamily="34" charset="0"/>
                      </a:endParaRPr>
                    </a:p>
                  </a:txBody>
                  <a:tcPr marL="6390" marR="6390" marT="63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b"/>
                      <a:r>
                        <a:rPr lang="es-MX" sz="1000" u="none" strike="noStrike">
                          <a:effectLst/>
                        </a:rPr>
                        <a:t>1,705</a:t>
                      </a:r>
                      <a:endParaRPr lang="es-MX" sz="1000" b="0" i="0" u="none" strike="noStrike">
                        <a:solidFill>
                          <a:srgbClr val="000000"/>
                        </a:solidFill>
                        <a:effectLst/>
                        <a:latin typeface="Calibri" panose="020F0502020204030204" pitchFamily="34" charset="0"/>
                      </a:endParaRPr>
                    </a:p>
                  </a:txBody>
                  <a:tcPr marL="6390" marR="6390" marT="63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465141077"/>
                  </a:ext>
                </a:extLst>
              </a:tr>
              <a:tr h="234442">
                <a:tc>
                  <a:txBody>
                    <a:bodyPr/>
                    <a:lstStyle/>
                    <a:p>
                      <a:pPr algn="ctr" fontAlgn="b"/>
                      <a:r>
                        <a:rPr lang="es-MX" sz="1000" u="none" strike="noStrike" dirty="0">
                          <a:effectLst/>
                        </a:rPr>
                        <a:t>04/19/2018 11:27:54</a:t>
                      </a:r>
                      <a:endParaRPr lang="es-MX" sz="1000" b="0" i="0" u="none" strike="noStrike" dirty="0">
                        <a:solidFill>
                          <a:srgbClr val="000000"/>
                        </a:solidFill>
                        <a:effectLst/>
                        <a:latin typeface="Calibri" panose="020F0502020204030204" pitchFamily="34" charset="0"/>
                      </a:endParaRPr>
                    </a:p>
                  </a:txBody>
                  <a:tcPr marL="6390" marR="6390" marT="63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da-DK" sz="1000" u="none" strike="noStrike" dirty="0">
                          <a:effectLst/>
                        </a:rPr>
                        <a:t>6a LGT_Art_77_Fr_VI</a:t>
                      </a:r>
                      <a:endParaRPr lang="da-DK" sz="1000" b="0" i="0" u="none" strike="noStrike" dirty="0">
                        <a:solidFill>
                          <a:srgbClr val="000000"/>
                        </a:solidFill>
                        <a:effectLst/>
                        <a:latin typeface="Calibri" panose="020F0502020204030204" pitchFamily="34" charset="0"/>
                      </a:endParaRPr>
                    </a:p>
                  </a:txBody>
                  <a:tcPr marL="6390" marR="6390" marT="63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s-MX" sz="1000" u="none" strike="noStrike" dirty="0">
                          <a:effectLst/>
                        </a:rPr>
                        <a:t>Padrón de beneficiarios de fideicomisos</a:t>
                      </a:r>
                      <a:endParaRPr lang="es-MX" sz="1000" b="0" i="0" u="none" strike="noStrike" dirty="0">
                        <a:solidFill>
                          <a:srgbClr val="000000"/>
                        </a:solidFill>
                        <a:effectLst/>
                        <a:latin typeface="Calibri" panose="020F0502020204030204" pitchFamily="34" charset="0"/>
                      </a:endParaRPr>
                    </a:p>
                  </a:txBody>
                  <a:tcPr marL="6390" marR="6390" marT="63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s-MX" sz="1000" u="none" strike="noStrike" dirty="0">
                          <a:effectLst/>
                        </a:rPr>
                        <a:t>5,739</a:t>
                      </a:r>
                      <a:endParaRPr lang="es-MX" sz="1000" b="0" i="0" u="none" strike="noStrike" dirty="0">
                        <a:solidFill>
                          <a:srgbClr val="000000"/>
                        </a:solidFill>
                        <a:effectLst/>
                        <a:latin typeface="Calibri" panose="020F0502020204030204" pitchFamily="34" charset="0"/>
                      </a:endParaRPr>
                    </a:p>
                  </a:txBody>
                  <a:tcPr marL="6390" marR="6390" marT="63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b"/>
                      <a:r>
                        <a:rPr lang="es-MX" sz="1000" u="none" strike="noStrike" dirty="0">
                          <a:effectLst/>
                        </a:rPr>
                        <a:t>1,126,693</a:t>
                      </a:r>
                      <a:endParaRPr lang="es-MX" sz="1000" b="0" i="0" u="none" strike="noStrike" dirty="0">
                        <a:solidFill>
                          <a:srgbClr val="000000"/>
                        </a:solidFill>
                        <a:effectLst/>
                        <a:latin typeface="Calibri" panose="020F0502020204030204" pitchFamily="34" charset="0"/>
                      </a:endParaRPr>
                    </a:p>
                  </a:txBody>
                  <a:tcPr marL="6390" marR="6390" marT="63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b"/>
                      <a:r>
                        <a:rPr lang="es-MX" sz="1000" u="none" strike="noStrike" dirty="0">
                          <a:effectLst/>
                        </a:rPr>
                        <a:t>196</a:t>
                      </a:r>
                      <a:endParaRPr lang="es-MX" sz="1000" b="0" i="0" u="none" strike="noStrike" dirty="0">
                        <a:solidFill>
                          <a:srgbClr val="000000"/>
                        </a:solidFill>
                        <a:effectLst/>
                        <a:latin typeface="Calibri" panose="020F0502020204030204" pitchFamily="34" charset="0"/>
                      </a:endParaRPr>
                    </a:p>
                  </a:txBody>
                  <a:tcPr marL="6390" marR="6390" marT="63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1545745790"/>
                  </a:ext>
                </a:extLst>
              </a:tr>
              <a:tr h="234442">
                <a:tc>
                  <a:txBody>
                    <a:bodyPr/>
                    <a:lstStyle/>
                    <a:p>
                      <a:pPr algn="ctr" fontAlgn="b"/>
                      <a:r>
                        <a:rPr lang="es-MX" sz="1000" u="none" strike="noStrike" dirty="0">
                          <a:effectLst/>
                        </a:rPr>
                        <a:t>04/27/2018 10:52:42</a:t>
                      </a:r>
                      <a:endParaRPr lang="es-MX" sz="1000" b="0" i="0" u="none" strike="noStrike" dirty="0">
                        <a:solidFill>
                          <a:srgbClr val="000000"/>
                        </a:solidFill>
                        <a:effectLst/>
                        <a:latin typeface="Calibri" panose="020F0502020204030204" pitchFamily="34" charset="0"/>
                      </a:endParaRPr>
                    </a:p>
                  </a:txBody>
                  <a:tcPr marL="6390" marR="6390" marT="63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s-MX" sz="1000" u="none" strike="noStrike" dirty="0">
                          <a:effectLst/>
                        </a:rPr>
                        <a:t>LTAIPEG81VIII.</a:t>
                      </a:r>
                      <a:endParaRPr lang="es-MX" sz="1000" b="0" i="0" u="none" strike="noStrike" dirty="0">
                        <a:solidFill>
                          <a:srgbClr val="000000"/>
                        </a:solidFill>
                        <a:effectLst/>
                        <a:latin typeface="Calibri" panose="020F0502020204030204" pitchFamily="34" charset="0"/>
                      </a:endParaRPr>
                    </a:p>
                  </a:txBody>
                  <a:tcPr marL="6390" marR="6390" marT="63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s-MX" sz="1000" u="none" strike="noStrike">
                          <a:effectLst/>
                        </a:rPr>
                        <a:t>Remuneración bruta y neta</a:t>
                      </a:r>
                      <a:endParaRPr lang="es-MX" sz="1000" b="0" i="0" u="none" strike="noStrike">
                        <a:solidFill>
                          <a:srgbClr val="000000"/>
                        </a:solidFill>
                        <a:effectLst/>
                        <a:latin typeface="Calibri" panose="020F0502020204030204" pitchFamily="34" charset="0"/>
                      </a:endParaRPr>
                    </a:p>
                  </a:txBody>
                  <a:tcPr marL="6390" marR="6390" marT="63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s-MX" sz="1000" u="none" strike="noStrike" dirty="0">
                          <a:effectLst/>
                        </a:rPr>
                        <a:t>80,220</a:t>
                      </a:r>
                      <a:endParaRPr lang="es-MX" sz="1000" b="0" i="0" u="none" strike="noStrike" dirty="0">
                        <a:solidFill>
                          <a:srgbClr val="000000"/>
                        </a:solidFill>
                        <a:effectLst/>
                        <a:latin typeface="Calibri" panose="020F0502020204030204" pitchFamily="34" charset="0"/>
                      </a:endParaRPr>
                    </a:p>
                  </a:txBody>
                  <a:tcPr marL="6390" marR="6390" marT="63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s-MX" sz="1000" u="none" strike="noStrike" dirty="0">
                          <a:effectLst/>
                        </a:rPr>
                        <a:t>1,123,098</a:t>
                      </a:r>
                      <a:endParaRPr lang="es-MX" sz="1000" b="0" i="0" u="none" strike="noStrike" dirty="0">
                        <a:solidFill>
                          <a:srgbClr val="000000"/>
                        </a:solidFill>
                        <a:effectLst/>
                        <a:latin typeface="Calibri" panose="020F0502020204030204" pitchFamily="34" charset="0"/>
                      </a:endParaRPr>
                    </a:p>
                  </a:txBody>
                  <a:tcPr marL="6390" marR="6390" marT="63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s-MX" sz="1000" u="none" strike="noStrike" dirty="0">
                          <a:effectLst/>
                        </a:rPr>
                        <a:t>14</a:t>
                      </a:r>
                      <a:endParaRPr lang="es-MX" sz="1000" b="0" i="0" u="none" strike="noStrike" dirty="0">
                        <a:solidFill>
                          <a:srgbClr val="000000"/>
                        </a:solidFill>
                        <a:effectLst/>
                        <a:latin typeface="Calibri" panose="020F0502020204030204" pitchFamily="34" charset="0"/>
                      </a:endParaRPr>
                    </a:p>
                  </a:txBody>
                  <a:tcPr marL="6390" marR="6390" marT="63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10382205"/>
                  </a:ext>
                </a:extLst>
              </a:tr>
              <a:tr h="234442">
                <a:tc>
                  <a:txBody>
                    <a:bodyPr/>
                    <a:lstStyle/>
                    <a:p>
                      <a:pPr algn="ctr" fontAlgn="b"/>
                      <a:r>
                        <a:rPr lang="es-MX" sz="1000" u="none" strike="noStrike" dirty="0">
                          <a:effectLst/>
                        </a:rPr>
                        <a:t>04/20/2018 14:12:31</a:t>
                      </a:r>
                      <a:endParaRPr lang="es-MX" sz="1000" b="0" i="0" u="none" strike="noStrike" dirty="0">
                        <a:solidFill>
                          <a:srgbClr val="000000"/>
                        </a:solidFill>
                        <a:effectLst/>
                        <a:latin typeface="Calibri" panose="020F0502020204030204" pitchFamily="34" charset="0"/>
                      </a:endParaRPr>
                    </a:p>
                  </a:txBody>
                  <a:tcPr marL="6390" marR="6390" marT="63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da-DK" sz="1000" u="none" strike="noStrike" dirty="0">
                          <a:effectLst/>
                        </a:rPr>
                        <a:t>15b LGT_Art_70_Fr_XV</a:t>
                      </a:r>
                      <a:endParaRPr lang="da-DK" sz="1000" b="0" i="0" u="none" strike="noStrike" dirty="0">
                        <a:solidFill>
                          <a:srgbClr val="000000"/>
                        </a:solidFill>
                        <a:effectLst/>
                        <a:latin typeface="Calibri" panose="020F0502020204030204" pitchFamily="34" charset="0"/>
                      </a:endParaRPr>
                    </a:p>
                  </a:txBody>
                  <a:tcPr marL="6390" marR="6390" marT="63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s-MX" sz="1000" u="none" strike="noStrike" dirty="0">
                          <a:effectLst/>
                        </a:rPr>
                        <a:t>Subsidios, estímulos y </a:t>
                      </a:r>
                      <a:r>
                        <a:rPr lang="es-MX" sz="1000" u="none" strike="noStrike" dirty="0" err="1">
                          <a:effectLst/>
                        </a:rPr>
                        <a:t>apoyos_Padrón</a:t>
                      </a:r>
                      <a:r>
                        <a:rPr lang="es-MX" sz="1000" u="none" strike="noStrike" dirty="0">
                          <a:effectLst/>
                        </a:rPr>
                        <a:t> de beneficiarios de programas sociales</a:t>
                      </a:r>
                      <a:endParaRPr lang="es-MX" sz="1000" b="0" i="0" u="none" strike="noStrike" dirty="0">
                        <a:solidFill>
                          <a:srgbClr val="000000"/>
                        </a:solidFill>
                        <a:effectLst/>
                        <a:latin typeface="Calibri" panose="020F0502020204030204" pitchFamily="34" charset="0"/>
                      </a:endParaRPr>
                    </a:p>
                  </a:txBody>
                  <a:tcPr marL="6390" marR="6390" marT="63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s-MX" sz="1000" u="none" strike="noStrike" dirty="0">
                          <a:effectLst/>
                        </a:rPr>
                        <a:t>1</a:t>
                      </a:r>
                      <a:endParaRPr lang="es-MX" sz="1000" b="0" i="0" u="none" strike="noStrike" dirty="0">
                        <a:solidFill>
                          <a:srgbClr val="000000"/>
                        </a:solidFill>
                        <a:effectLst/>
                        <a:latin typeface="Calibri" panose="020F0502020204030204" pitchFamily="34" charset="0"/>
                      </a:endParaRPr>
                    </a:p>
                  </a:txBody>
                  <a:tcPr marL="6390" marR="6390" marT="63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s-MX" sz="1000" u="none" strike="noStrike" dirty="0">
                          <a:effectLst/>
                        </a:rPr>
                        <a:t>920,188</a:t>
                      </a:r>
                      <a:endParaRPr lang="es-MX" sz="1000" b="0" i="0" u="none" strike="noStrike" dirty="0">
                        <a:solidFill>
                          <a:srgbClr val="000000"/>
                        </a:solidFill>
                        <a:effectLst/>
                        <a:latin typeface="Calibri" panose="020F0502020204030204" pitchFamily="34" charset="0"/>
                      </a:endParaRPr>
                    </a:p>
                  </a:txBody>
                  <a:tcPr marL="6390" marR="6390" marT="63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endParaRPr lang="es-MX" sz="1000" b="0" i="0" u="none" strike="noStrike" dirty="0">
                        <a:solidFill>
                          <a:srgbClr val="000000"/>
                        </a:solidFill>
                        <a:effectLst/>
                        <a:latin typeface="Calibri" panose="020F0502020204030204" pitchFamily="34" charset="0"/>
                      </a:endParaRPr>
                    </a:p>
                  </a:txBody>
                  <a:tcPr marL="6390" marR="6390" marT="63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68309948"/>
                  </a:ext>
                </a:extLst>
              </a:tr>
            </a:tbl>
          </a:graphicData>
        </a:graphic>
      </p:graphicFrame>
      <p:sp>
        <p:nvSpPr>
          <p:cNvPr id="5" name="CuadroTexto 4"/>
          <p:cNvSpPr txBox="1"/>
          <p:nvPr/>
        </p:nvSpPr>
        <p:spPr>
          <a:xfrm>
            <a:off x="7543131" y="5283190"/>
            <a:ext cx="2376263" cy="1323439"/>
          </a:xfrm>
          <a:prstGeom prst="rect">
            <a:avLst/>
          </a:prstGeom>
          <a:noFill/>
        </p:spPr>
        <p:txBody>
          <a:bodyPr wrap="square" rtlCol="0">
            <a:spAutoFit/>
          </a:bodyPr>
          <a:lstStyle/>
          <a:p>
            <a:pPr algn="just"/>
            <a:r>
              <a:rPr lang="es-MX" sz="1600" dirty="0"/>
              <a:t>Esta proporción indica que se capturó de manera errónea los campos tipos tabla y se multiplicaron las cargas en el SIPOT</a:t>
            </a:r>
          </a:p>
        </p:txBody>
      </p:sp>
      <p:sp>
        <p:nvSpPr>
          <p:cNvPr id="10" name="CuadroTexto 9"/>
          <p:cNvSpPr txBox="1"/>
          <p:nvPr/>
        </p:nvSpPr>
        <p:spPr>
          <a:xfrm>
            <a:off x="7543131" y="6834970"/>
            <a:ext cx="2376263" cy="830997"/>
          </a:xfrm>
          <a:prstGeom prst="rect">
            <a:avLst/>
          </a:prstGeom>
          <a:noFill/>
        </p:spPr>
        <p:txBody>
          <a:bodyPr wrap="square" rtlCol="0">
            <a:spAutoFit/>
          </a:bodyPr>
          <a:lstStyle/>
          <a:p>
            <a:pPr algn="just"/>
            <a:r>
              <a:rPr lang="es-MX" sz="1600" dirty="0"/>
              <a:t>Esta otra proporción significa que la captura puede estar correcta</a:t>
            </a:r>
          </a:p>
        </p:txBody>
      </p:sp>
      <p:sp>
        <p:nvSpPr>
          <p:cNvPr id="11" name="Cerrar llave 10"/>
          <p:cNvSpPr/>
          <p:nvPr/>
        </p:nvSpPr>
        <p:spPr>
          <a:xfrm>
            <a:off x="7131235" y="4950445"/>
            <a:ext cx="411895" cy="1964178"/>
          </a:xfrm>
          <a:prstGeom prst="rightBrace">
            <a:avLst/>
          </a:prstGeom>
          <a:ln w="317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MX"/>
          </a:p>
        </p:txBody>
      </p:sp>
      <p:sp>
        <p:nvSpPr>
          <p:cNvPr id="12" name="Cerrar llave 11"/>
          <p:cNvSpPr/>
          <p:nvPr/>
        </p:nvSpPr>
        <p:spPr>
          <a:xfrm>
            <a:off x="7131235" y="6939373"/>
            <a:ext cx="411895" cy="614467"/>
          </a:xfrm>
          <a:prstGeom prst="rightBrace">
            <a:avLst/>
          </a:prstGeom>
          <a:ln w="31750">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MX"/>
          </a:p>
        </p:txBody>
      </p:sp>
      <p:sp>
        <p:nvSpPr>
          <p:cNvPr id="13" name="Rectángulo 12"/>
          <p:cNvSpPr/>
          <p:nvPr/>
        </p:nvSpPr>
        <p:spPr>
          <a:xfrm>
            <a:off x="5985165" y="4940054"/>
            <a:ext cx="1146070" cy="1964178"/>
          </a:xfrm>
          <a:prstGeom prst="rect">
            <a:avLst/>
          </a:prstGeom>
          <a:noFill/>
          <a:ln w="31750" cmpd="sng">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31077725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3" name="Marcador de contenido 2"/>
          <p:cNvSpPr>
            <a:spLocks noGrp="1"/>
          </p:cNvSpPr>
          <p:nvPr>
            <p:ph idx="1"/>
          </p:nvPr>
        </p:nvSpPr>
        <p:spPr>
          <a:xfrm>
            <a:off x="502285" y="1380145"/>
            <a:ext cx="9041130" cy="5108471"/>
          </a:xfrm>
        </p:spPr>
        <p:txBody>
          <a:bodyPr/>
          <a:lstStyle/>
          <a:p>
            <a:endParaRPr lang="es-MX"/>
          </a:p>
        </p:txBody>
      </p:sp>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8107"/>
            <a:ext cx="10040982" cy="7736495"/>
          </a:xfrm>
          <a:prstGeom prst="rect">
            <a:avLst/>
          </a:prstGeom>
        </p:spPr>
      </p:pic>
      <p:sp>
        <p:nvSpPr>
          <p:cNvPr id="7" name="CuadroTexto 6"/>
          <p:cNvSpPr txBox="1"/>
          <p:nvPr/>
        </p:nvSpPr>
        <p:spPr>
          <a:xfrm>
            <a:off x="79977" y="125909"/>
            <a:ext cx="9965723" cy="646331"/>
          </a:xfrm>
          <a:prstGeom prst="rect">
            <a:avLst/>
          </a:prstGeom>
          <a:noFill/>
        </p:spPr>
        <p:txBody>
          <a:bodyPr wrap="square" rtlCol="0">
            <a:spAutoFit/>
          </a:bodyPr>
          <a:lstStyle/>
          <a:p>
            <a:r>
              <a:rPr lang="es-MX" sz="3600" dirty="0">
                <a:solidFill>
                  <a:schemeClr val="bg1"/>
                </a:solidFill>
              </a:rPr>
              <a:t>Ejemplo incorrecto de captura en campo tipo tabla</a:t>
            </a:r>
          </a:p>
        </p:txBody>
      </p:sp>
      <p:pic>
        <p:nvPicPr>
          <p:cNvPr id="9" name="Imagen 8"/>
          <p:cNvPicPr>
            <a:picLocks noChangeAspect="1"/>
          </p:cNvPicPr>
          <p:nvPr/>
        </p:nvPicPr>
        <p:blipFill rotWithShape="1">
          <a:blip r:embed="rId3"/>
          <a:srcRect t="16037" r="37097"/>
          <a:stretch/>
        </p:blipFill>
        <p:spPr>
          <a:xfrm>
            <a:off x="67283" y="1361573"/>
            <a:ext cx="6318994" cy="4584842"/>
          </a:xfrm>
          <a:prstGeom prst="rect">
            <a:avLst/>
          </a:prstGeom>
        </p:spPr>
      </p:pic>
      <p:pic>
        <p:nvPicPr>
          <p:cNvPr id="11" name="Imagen 10"/>
          <p:cNvPicPr>
            <a:picLocks noChangeAspect="1"/>
          </p:cNvPicPr>
          <p:nvPr/>
        </p:nvPicPr>
        <p:blipFill rotWithShape="1">
          <a:blip r:embed="rId4"/>
          <a:srcRect t="15210" r="65770"/>
          <a:stretch/>
        </p:blipFill>
        <p:spPr>
          <a:xfrm>
            <a:off x="6535018" y="2192675"/>
            <a:ext cx="3438674" cy="4629978"/>
          </a:xfrm>
          <a:prstGeom prst="rect">
            <a:avLst/>
          </a:prstGeom>
        </p:spPr>
      </p:pic>
      <p:sp>
        <p:nvSpPr>
          <p:cNvPr id="12" name="CuadroTexto 11"/>
          <p:cNvSpPr txBox="1"/>
          <p:nvPr/>
        </p:nvSpPr>
        <p:spPr>
          <a:xfrm>
            <a:off x="2463193" y="1335107"/>
            <a:ext cx="2808312" cy="400110"/>
          </a:xfrm>
          <a:prstGeom prst="rect">
            <a:avLst/>
          </a:prstGeom>
          <a:noFill/>
        </p:spPr>
        <p:txBody>
          <a:bodyPr wrap="square" rtlCol="0">
            <a:spAutoFit/>
          </a:bodyPr>
          <a:lstStyle/>
          <a:p>
            <a:pPr algn="ctr"/>
            <a:r>
              <a:rPr lang="es-MX" b="1" dirty="0">
                <a:solidFill>
                  <a:schemeClr val="tx2">
                    <a:lumMod val="50000"/>
                  </a:schemeClr>
                </a:solidFill>
              </a:rPr>
              <a:t>Tabla principal</a:t>
            </a:r>
          </a:p>
        </p:txBody>
      </p:sp>
      <p:sp>
        <p:nvSpPr>
          <p:cNvPr id="13" name="CuadroTexto 12"/>
          <p:cNvSpPr txBox="1"/>
          <p:nvPr/>
        </p:nvSpPr>
        <p:spPr>
          <a:xfrm>
            <a:off x="7903170" y="2205244"/>
            <a:ext cx="2070522" cy="400110"/>
          </a:xfrm>
          <a:prstGeom prst="rect">
            <a:avLst/>
          </a:prstGeom>
          <a:noFill/>
        </p:spPr>
        <p:txBody>
          <a:bodyPr wrap="square" rtlCol="0">
            <a:spAutoFit/>
          </a:bodyPr>
          <a:lstStyle/>
          <a:p>
            <a:pPr algn="ctr"/>
            <a:r>
              <a:rPr lang="es-MX" b="1" dirty="0">
                <a:solidFill>
                  <a:schemeClr val="tx2">
                    <a:lumMod val="50000"/>
                  </a:schemeClr>
                </a:solidFill>
              </a:rPr>
              <a:t>Tabla secundaria</a:t>
            </a:r>
          </a:p>
        </p:txBody>
      </p:sp>
      <p:sp>
        <p:nvSpPr>
          <p:cNvPr id="14" name="Rectángulo 13"/>
          <p:cNvSpPr/>
          <p:nvPr/>
        </p:nvSpPr>
        <p:spPr>
          <a:xfrm>
            <a:off x="6679034" y="2683403"/>
            <a:ext cx="432048" cy="3888432"/>
          </a:xfrm>
          <a:prstGeom prst="rect">
            <a:avLst/>
          </a:prstGeom>
          <a:noFill/>
          <a:ln w="31750" cmpd="sng">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5" name="Rectángulo 14"/>
          <p:cNvSpPr/>
          <p:nvPr/>
        </p:nvSpPr>
        <p:spPr>
          <a:xfrm>
            <a:off x="4846814" y="1804703"/>
            <a:ext cx="896116" cy="3937830"/>
          </a:xfrm>
          <a:prstGeom prst="rect">
            <a:avLst/>
          </a:prstGeom>
          <a:noFill/>
          <a:ln w="31750" cmpd="sng">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6" name="CuadroTexto 15"/>
          <p:cNvSpPr txBox="1"/>
          <p:nvPr/>
        </p:nvSpPr>
        <p:spPr>
          <a:xfrm>
            <a:off x="6463010" y="1422053"/>
            <a:ext cx="2808312" cy="400110"/>
          </a:xfrm>
          <a:prstGeom prst="rect">
            <a:avLst/>
          </a:prstGeom>
          <a:noFill/>
        </p:spPr>
        <p:txBody>
          <a:bodyPr wrap="square" rtlCol="0">
            <a:spAutoFit/>
          </a:bodyPr>
          <a:lstStyle/>
          <a:p>
            <a:pPr algn="ctr"/>
            <a:r>
              <a:rPr lang="es-MX" dirty="0">
                <a:solidFill>
                  <a:srgbClr val="C00000"/>
                </a:solidFill>
              </a:rPr>
              <a:t>El mismo identificador</a:t>
            </a:r>
          </a:p>
        </p:txBody>
      </p:sp>
      <p:cxnSp>
        <p:nvCxnSpPr>
          <p:cNvPr id="18" name="Conector recto de flecha 17"/>
          <p:cNvCxnSpPr/>
          <p:nvPr/>
        </p:nvCxnSpPr>
        <p:spPr>
          <a:xfrm flipH="1">
            <a:off x="5742930" y="1807930"/>
            <a:ext cx="1368152" cy="484260"/>
          </a:xfrm>
          <a:prstGeom prst="straightConnector1">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Conector recto de flecha 18"/>
          <p:cNvCxnSpPr>
            <a:endCxn id="14" idx="0"/>
          </p:cNvCxnSpPr>
          <p:nvPr/>
        </p:nvCxnSpPr>
        <p:spPr>
          <a:xfrm flipH="1">
            <a:off x="6895058" y="1807930"/>
            <a:ext cx="216024" cy="875473"/>
          </a:xfrm>
          <a:prstGeom prst="straightConnector1">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2" name="CuadroTexto 21"/>
          <p:cNvSpPr txBox="1"/>
          <p:nvPr/>
        </p:nvSpPr>
        <p:spPr>
          <a:xfrm>
            <a:off x="49580" y="5958557"/>
            <a:ext cx="6341422" cy="877163"/>
          </a:xfrm>
          <a:prstGeom prst="rect">
            <a:avLst/>
          </a:prstGeom>
          <a:noFill/>
        </p:spPr>
        <p:txBody>
          <a:bodyPr wrap="square" rtlCol="0">
            <a:spAutoFit/>
          </a:bodyPr>
          <a:lstStyle/>
          <a:p>
            <a:pPr algn="just"/>
            <a:r>
              <a:rPr lang="es-MX" sz="1700" dirty="0"/>
              <a:t>Esta forma de capturar implicaba que se repitieran todos los registros de la tabla secundaria tantas veces sea el número de registros de la tabla principal.</a:t>
            </a:r>
          </a:p>
        </p:txBody>
      </p:sp>
      <p:sp>
        <p:nvSpPr>
          <p:cNvPr id="27" name="CuadroTexto 26"/>
          <p:cNvSpPr txBox="1"/>
          <p:nvPr/>
        </p:nvSpPr>
        <p:spPr>
          <a:xfrm>
            <a:off x="54298" y="6822653"/>
            <a:ext cx="9865096" cy="877163"/>
          </a:xfrm>
          <a:prstGeom prst="rect">
            <a:avLst/>
          </a:prstGeom>
          <a:noFill/>
        </p:spPr>
        <p:txBody>
          <a:bodyPr wrap="square" rtlCol="0">
            <a:spAutoFit/>
          </a:bodyPr>
          <a:lstStyle/>
          <a:p>
            <a:pPr algn="just"/>
            <a:r>
              <a:rPr lang="es-MX" sz="1700" dirty="0"/>
              <a:t>Es decir, si la tabla secundaria contiene 100 registros con el ID = 1, y en la tabla principal hay 100 registros con el mismo ID = 1, entonces los 100 registros secundarios se repetirán 100 veces, lo que equivale a 10,000 registros secundarios, cuando quizá solo se intentaba cargar 100.</a:t>
            </a:r>
          </a:p>
        </p:txBody>
      </p:sp>
      <p:sp>
        <p:nvSpPr>
          <p:cNvPr id="28" name="CuadroTexto 27"/>
          <p:cNvSpPr txBox="1"/>
          <p:nvPr/>
        </p:nvSpPr>
        <p:spPr>
          <a:xfrm>
            <a:off x="1885671" y="846754"/>
            <a:ext cx="6264696" cy="400110"/>
          </a:xfrm>
          <a:prstGeom prst="rect">
            <a:avLst/>
          </a:prstGeom>
          <a:noFill/>
        </p:spPr>
        <p:txBody>
          <a:bodyPr wrap="square" rtlCol="0">
            <a:spAutoFit/>
          </a:bodyPr>
          <a:lstStyle/>
          <a:p>
            <a:pPr algn="ctr"/>
            <a:r>
              <a:rPr lang="es-MX" b="1" dirty="0">
                <a:solidFill>
                  <a:schemeClr val="bg1"/>
                </a:solidFill>
              </a:rPr>
              <a:t>Artículo 70, fracción VIII: Remuneraciones </a:t>
            </a:r>
          </a:p>
        </p:txBody>
      </p:sp>
    </p:spTree>
    <p:extLst>
      <p:ext uri="{BB962C8B-B14F-4D97-AF65-F5344CB8AC3E}">
        <p14:creationId xmlns:p14="http://schemas.microsoft.com/office/powerpoint/2010/main" val="6220283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3" name="Marcador de contenido 2"/>
          <p:cNvSpPr>
            <a:spLocks noGrp="1"/>
          </p:cNvSpPr>
          <p:nvPr>
            <p:ph idx="1"/>
          </p:nvPr>
        </p:nvSpPr>
        <p:spPr/>
        <p:txBody>
          <a:bodyPr/>
          <a:lstStyle/>
          <a:p>
            <a:endParaRPr lang="es-MX"/>
          </a:p>
        </p:txBody>
      </p:sp>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8107"/>
            <a:ext cx="10040982" cy="7736495"/>
          </a:xfrm>
          <a:prstGeom prst="rect">
            <a:avLst/>
          </a:prstGeom>
        </p:spPr>
      </p:pic>
      <p:sp>
        <p:nvSpPr>
          <p:cNvPr id="5" name="CuadroTexto 4"/>
          <p:cNvSpPr txBox="1"/>
          <p:nvPr/>
        </p:nvSpPr>
        <p:spPr>
          <a:xfrm>
            <a:off x="-4718" y="53901"/>
            <a:ext cx="10045700" cy="646331"/>
          </a:xfrm>
          <a:prstGeom prst="rect">
            <a:avLst/>
          </a:prstGeom>
          <a:noFill/>
        </p:spPr>
        <p:txBody>
          <a:bodyPr wrap="square" rtlCol="0">
            <a:spAutoFit/>
          </a:bodyPr>
          <a:lstStyle/>
          <a:p>
            <a:r>
              <a:rPr lang="es-MX" sz="3600" dirty="0">
                <a:solidFill>
                  <a:schemeClr val="bg1"/>
                </a:solidFill>
              </a:rPr>
              <a:t>Suspensión y reinstalación de la funcionalidad</a:t>
            </a:r>
          </a:p>
        </p:txBody>
      </p:sp>
      <p:sp>
        <p:nvSpPr>
          <p:cNvPr id="9" name="CuadroTexto 8"/>
          <p:cNvSpPr txBox="1"/>
          <p:nvPr/>
        </p:nvSpPr>
        <p:spPr>
          <a:xfrm>
            <a:off x="270322" y="1710085"/>
            <a:ext cx="9433049" cy="5381153"/>
          </a:xfrm>
          <a:prstGeom prst="rect">
            <a:avLst/>
          </a:prstGeom>
          <a:noFill/>
        </p:spPr>
        <p:txBody>
          <a:bodyPr wrap="square" rtlCol="0">
            <a:spAutoFit/>
          </a:bodyPr>
          <a:lstStyle/>
          <a:p>
            <a:pPr algn="just">
              <a:lnSpc>
                <a:spcPct val="120000"/>
              </a:lnSpc>
            </a:pPr>
            <a:r>
              <a:rPr lang="es-MX" sz="2400" dirty="0"/>
              <a:t>Para evitar que se continuara cargando información de forma incorrecta, con registros multiplicados, se deshabilitó temporalmente la segunda modalidad (diapositiva 2, inciso B) de carga de información, por lo que a partir del 5 de mayo  del 2018, solo se podía cargar información mediante la primera modalidad (diapositiva 2, inciso A). </a:t>
            </a:r>
          </a:p>
          <a:p>
            <a:pPr algn="just">
              <a:lnSpc>
                <a:spcPct val="120000"/>
              </a:lnSpc>
            </a:pPr>
            <a:endParaRPr lang="es-MX" sz="2400" dirty="0"/>
          </a:p>
          <a:p>
            <a:pPr algn="just">
              <a:lnSpc>
                <a:spcPct val="120000"/>
              </a:lnSpc>
            </a:pPr>
            <a:r>
              <a:rPr lang="es-MX" sz="2400" dirty="0"/>
              <a:t>No obstante lo anterior, la funcionalidad que permite vincular varios registros de la tabla principal con uno o varios registros de la tabla secundaria, será reinstalada a partir del lunes 21 de mayo, con la recomendación de que se dé seguimiento a la captura de estos formatos con campos tipo tabla, a efectos de que no se realice la multiplicación de registros secundarios de forma incorrecta.</a:t>
            </a:r>
          </a:p>
        </p:txBody>
      </p:sp>
    </p:spTree>
    <p:extLst>
      <p:ext uri="{BB962C8B-B14F-4D97-AF65-F5344CB8AC3E}">
        <p14:creationId xmlns:p14="http://schemas.microsoft.com/office/powerpoint/2010/main" val="3350085302"/>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1016</TotalTime>
  <Words>825</Words>
  <Application>Microsoft Office PowerPoint</Application>
  <PresentationFormat>Personalizado</PresentationFormat>
  <Paragraphs>80</Paragraphs>
  <Slides>6</Slides>
  <Notes>0</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6</vt:i4>
      </vt:variant>
    </vt:vector>
  </HeadingPairs>
  <TitlesOfParts>
    <vt:vector size="9" baseType="lpstr">
      <vt:lpstr>Arial</vt:lpstr>
      <vt:lpstr>Calibri</vt:lpstr>
      <vt:lpstr>Tema de Office</vt:lpstr>
      <vt:lpstr>Campos Tipo Tabla</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Alejandra Ixchel Alegre Mondragón</dc:creator>
  <cp:lastModifiedBy>Jorge Barrera Reyes</cp:lastModifiedBy>
  <cp:revision>125</cp:revision>
  <cp:lastPrinted>2018-05-08T23:41:36Z</cp:lastPrinted>
  <dcterms:created xsi:type="dcterms:W3CDTF">2017-03-14T18:00:32Z</dcterms:created>
  <dcterms:modified xsi:type="dcterms:W3CDTF">2018-05-14T15:39:42Z</dcterms:modified>
</cp:coreProperties>
</file>