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9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25F6B2-40A5-4A5A-AABA-39C59B9A1829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415E8F-39D3-4F3A-8062-FE71F40F071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8927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 txBox="1">
            <a:spLocks noGrp="1" noChangeArrowheads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 anchor="b"/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F4A7665C-CCA8-48D1-8071-C76125AF2832}" type="slidenum">
              <a:rPr lang="es-MX" altLang="es-MX">
                <a:latin typeface="Times New Roman" panose="02020603050405020304" pitchFamily="18" charset="0"/>
              </a:rPr>
              <a:pPr algn="r"/>
              <a:t>1</a:t>
            </a:fld>
            <a:endParaRPr lang="es-MX" altLang="es-MX">
              <a:latin typeface="Times New Roman" panose="02020603050405020304" pitchFamily="18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911173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0918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0174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9994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6666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4009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2526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15568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45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8355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3162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1453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1326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Text Box 33"/>
          <p:cNvSpPr txBox="1">
            <a:spLocks noChangeArrowheads="1"/>
          </p:cNvSpPr>
          <p:nvPr/>
        </p:nvSpPr>
        <p:spPr bwMode="auto">
          <a:xfrm>
            <a:off x="2386013" y="176213"/>
            <a:ext cx="297180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  <a:defRPr/>
            </a:pPr>
            <a:r>
              <a:rPr lang="es-ES_tradnl" sz="1500" b="1" i="1" dirty="0"/>
              <a:t>PERFIL DEL PUESTO</a:t>
            </a:r>
          </a:p>
        </p:txBody>
      </p:sp>
      <p:sp>
        <p:nvSpPr>
          <p:cNvPr id="15" name="Line 1031"/>
          <p:cNvSpPr>
            <a:spLocks noChangeShapeType="1"/>
          </p:cNvSpPr>
          <p:nvPr/>
        </p:nvSpPr>
        <p:spPr bwMode="auto">
          <a:xfrm>
            <a:off x="2000250" y="466725"/>
            <a:ext cx="4600575" cy="19050"/>
          </a:xfrm>
          <a:prstGeom prst="line">
            <a:avLst/>
          </a:prstGeom>
          <a:noFill/>
          <a:ln w="101600" cap="rnd" cmpd="dbl">
            <a:solidFill>
              <a:schemeClr val="accent1">
                <a:lumMod val="75000"/>
                <a:alpha val="68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s-MX" sz="1350">
              <a:latin typeface="Arial" charset="0"/>
            </a:endParaRPr>
          </a:p>
        </p:txBody>
      </p:sp>
      <p:sp>
        <p:nvSpPr>
          <p:cNvPr id="80900" name="13 Marcador de número de diapositiva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57213" indent="-214313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43050" indent="-171450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C2956F1-28A5-42D4-A100-58D3556B1965}" type="slidenum">
              <a:rPr lang="es-ES_tradnl" altLang="es-MX" sz="825">
                <a:solidFill>
                  <a:schemeClr val="tx2"/>
                </a:solidFill>
              </a:rPr>
              <a:pPr eaLnBrk="1" hangingPunct="1"/>
              <a:t>1</a:t>
            </a:fld>
            <a:endParaRPr lang="es-ES_tradnl" altLang="es-MX" sz="825">
              <a:solidFill>
                <a:schemeClr val="tx2"/>
              </a:solidFill>
            </a:endParaRPr>
          </a:p>
        </p:txBody>
      </p:sp>
      <p:sp>
        <p:nvSpPr>
          <p:cNvPr id="14" name="Line 1031"/>
          <p:cNvSpPr>
            <a:spLocks noChangeShapeType="1"/>
          </p:cNvSpPr>
          <p:nvPr/>
        </p:nvSpPr>
        <p:spPr bwMode="auto">
          <a:xfrm>
            <a:off x="2000250" y="6593681"/>
            <a:ext cx="4599385" cy="0"/>
          </a:xfrm>
          <a:prstGeom prst="line">
            <a:avLst/>
          </a:prstGeom>
          <a:noFill/>
          <a:ln w="101600" cap="rnd" cmpd="dbl">
            <a:solidFill>
              <a:schemeClr val="accent1">
                <a:lumMod val="75000"/>
                <a:alpha val="68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s-MX" sz="1350">
              <a:latin typeface="Arial" charset="0"/>
            </a:endParaRP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2414588" y="728663"/>
            <a:ext cx="4029075" cy="3624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1438" indent="-71438" algn="just" eaLnBrk="0" hangingPunct="0">
              <a:defRPr/>
            </a:pPr>
            <a:r>
              <a:rPr lang="es-ES_tradnl" sz="1350" b="1" i="1" dirty="0">
                <a:latin typeface="Calibri" pitchFamily="34" charset="0"/>
                <a:cs typeface="Calibri" pitchFamily="34" charset="0"/>
              </a:rPr>
              <a:t>ASISTENTE ADMINISTRATIVO</a:t>
            </a:r>
          </a:p>
          <a:p>
            <a:pPr marL="171450" indent="-171450" algn="just" eaLnBrk="0" hangingPunct="0">
              <a:buFont typeface="Arial" pitchFamily="34" charset="0"/>
              <a:buChar char="•"/>
              <a:defRPr/>
            </a:pPr>
            <a:endParaRPr lang="es-ES_tradnl" sz="1350" dirty="0">
              <a:latin typeface="Calibri" pitchFamily="34" charset="0"/>
              <a:cs typeface="Calibri" pitchFamily="34" charset="0"/>
            </a:endParaRPr>
          </a:p>
          <a:p>
            <a:pPr marL="171450" indent="-171450" algn="just" eaLnBrk="0" hangingPunct="0">
              <a:buFont typeface="Arial" pitchFamily="34" charset="0"/>
              <a:buChar char="•"/>
              <a:defRPr/>
            </a:pPr>
            <a:endParaRPr lang="es-ES_tradnl" sz="1350" dirty="0">
              <a:latin typeface="Calibri" pitchFamily="34" charset="0"/>
              <a:cs typeface="Calibri" pitchFamily="34" charset="0"/>
            </a:endParaRPr>
          </a:p>
          <a:p>
            <a:pPr marL="71438" indent="-71438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_tradnl" sz="1350" dirty="0">
                <a:latin typeface="Calibri" pitchFamily="34" charset="0"/>
                <a:cs typeface="Calibri" pitchFamily="34" charset="0"/>
              </a:rPr>
              <a:t>Licenciatura en Contaduría pública y/o Administración de Empresas</a:t>
            </a:r>
          </a:p>
          <a:p>
            <a:pPr marL="71438" indent="-71438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_tradnl" sz="1350" dirty="0">
                <a:latin typeface="Calibri" pitchFamily="34" charset="0"/>
                <a:cs typeface="Calibri" pitchFamily="34" charset="0"/>
              </a:rPr>
              <a:t> Experiencia en el área contable, fiscal y financiera</a:t>
            </a:r>
          </a:p>
          <a:p>
            <a:pPr marL="71438" indent="-71438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_tradnl" sz="1350" dirty="0">
                <a:latin typeface="Calibri" pitchFamily="34" charset="0"/>
                <a:cs typeface="Calibri" pitchFamily="34" charset="0"/>
              </a:rPr>
              <a:t>Experiencia en el manejo de Recursos Humanos, Seguro Social, SAR e Infonavit</a:t>
            </a:r>
          </a:p>
          <a:p>
            <a:pPr marL="71438" indent="-71438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_tradnl" sz="1350" dirty="0">
                <a:latin typeface="Calibri" pitchFamily="34" charset="0"/>
                <a:cs typeface="Calibri" pitchFamily="34" charset="0"/>
              </a:rPr>
              <a:t>Experiencia laboral en la Administración pública</a:t>
            </a:r>
          </a:p>
          <a:p>
            <a:pPr marL="71438" indent="-71438" algn="just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_tradnl" sz="1350" dirty="0">
                <a:latin typeface="Calibri" pitchFamily="34" charset="0"/>
                <a:cs typeface="Calibri" pitchFamily="34" charset="0"/>
              </a:rPr>
              <a:t>Altos estándares de ética profesional, justicia, responsabilidad y honestidad</a:t>
            </a:r>
          </a:p>
          <a:p>
            <a:pPr marL="71438" indent="-71438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_tradnl" sz="1350" dirty="0">
                <a:latin typeface="Calibri" pitchFamily="34" charset="0"/>
                <a:cs typeface="Calibri" pitchFamily="34" charset="0"/>
              </a:rPr>
              <a:t>Manejo de Office, Excel y Word</a:t>
            </a:r>
          </a:p>
          <a:p>
            <a:pPr marL="71438" indent="-71438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MX" sz="1350" dirty="0">
                <a:latin typeface="Calibri" pitchFamily="34" charset="0"/>
                <a:cs typeface="Calibri" pitchFamily="34" charset="0"/>
              </a:rPr>
              <a:t>Apego al Cumplimiento de la Normas y Políticas de la Comisión</a:t>
            </a:r>
          </a:p>
          <a:p>
            <a:pPr marL="71438" indent="-71438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endParaRPr lang="es-ES_tradnl" sz="1350" dirty="0">
              <a:latin typeface="Calibri" pitchFamily="34" charset="0"/>
              <a:cs typeface="Calibri" pitchFamily="34" charset="0"/>
            </a:endParaRPr>
          </a:p>
          <a:p>
            <a:pPr marL="171450" indent="-171450" algn="just" eaLnBrk="0" hangingPunct="0">
              <a:buFont typeface="Arial" pitchFamily="34" charset="0"/>
              <a:buChar char="•"/>
              <a:defRPr/>
            </a:pPr>
            <a:endParaRPr lang="es-ES_tradnl" sz="1350" dirty="0">
              <a:latin typeface="Calibri" pitchFamily="34" charset="0"/>
              <a:cs typeface="Calibri" pitchFamily="34" charset="0"/>
            </a:endParaRPr>
          </a:p>
          <a:p>
            <a:pPr marL="171450" indent="-171450" algn="just" eaLnBrk="0" hangingPunct="0">
              <a:defRPr/>
            </a:pPr>
            <a:endParaRPr lang="es-MX" sz="1350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82951" name="Group 35"/>
          <p:cNvGrpSpPr>
            <a:grpSpLocks/>
          </p:cNvGrpSpPr>
          <p:nvPr/>
        </p:nvGrpSpPr>
        <p:grpSpPr bwMode="auto">
          <a:xfrm>
            <a:off x="2406254" y="6072187"/>
            <a:ext cx="3917156" cy="328613"/>
            <a:chOff x="994" y="5263"/>
            <a:chExt cx="3290" cy="427"/>
          </a:xfrm>
        </p:grpSpPr>
        <p:sp>
          <p:nvSpPr>
            <p:cNvPr id="17" name="Rectangle 36"/>
            <p:cNvSpPr>
              <a:spLocks noChangeArrowheads="1"/>
            </p:cNvSpPr>
            <p:nvPr/>
          </p:nvSpPr>
          <p:spPr bwMode="auto">
            <a:xfrm>
              <a:off x="994" y="5263"/>
              <a:ext cx="3246" cy="42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defRPr/>
              </a:pPr>
              <a:endParaRPr lang="es-MX" sz="750"/>
            </a:p>
          </p:txBody>
        </p:sp>
        <p:sp>
          <p:nvSpPr>
            <p:cNvPr id="18" name="Text Box 37"/>
            <p:cNvSpPr txBox="1">
              <a:spLocks noChangeArrowheads="1"/>
            </p:cNvSpPr>
            <p:nvPr/>
          </p:nvSpPr>
          <p:spPr bwMode="auto">
            <a:xfrm>
              <a:off x="1330" y="5309"/>
              <a:ext cx="951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>
                <a:lnSpc>
                  <a:spcPct val="80000"/>
                </a:lnSpc>
                <a:defRPr/>
              </a:pPr>
              <a:r>
                <a:rPr lang="es-MX" sz="750" b="1" dirty="0"/>
                <a:t>Responsable del Puesto</a:t>
              </a:r>
              <a:endParaRPr lang="es-ES" sz="750" b="1" dirty="0"/>
            </a:p>
          </p:txBody>
        </p:sp>
        <p:sp>
          <p:nvSpPr>
            <p:cNvPr id="19" name="Line 38"/>
            <p:cNvSpPr>
              <a:spLocks noChangeShapeType="1"/>
            </p:cNvSpPr>
            <p:nvPr/>
          </p:nvSpPr>
          <p:spPr bwMode="auto">
            <a:xfrm>
              <a:off x="2618" y="5263"/>
              <a:ext cx="2" cy="4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pPr eaLnBrk="0" hangingPunct="0">
                <a:defRPr/>
              </a:pPr>
              <a:endParaRPr lang="es-MX" sz="750"/>
            </a:p>
          </p:txBody>
        </p:sp>
        <p:sp>
          <p:nvSpPr>
            <p:cNvPr id="20" name="Line 39"/>
            <p:cNvSpPr>
              <a:spLocks noChangeShapeType="1"/>
            </p:cNvSpPr>
            <p:nvPr/>
          </p:nvSpPr>
          <p:spPr bwMode="auto">
            <a:xfrm>
              <a:off x="994" y="550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pPr eaLnBrk="0" hangingPunct="0">
                <a:defRPr/>
              </a:pPr>
              <a:endParaRPr lang="es-MX" sz="750"/>
            </a:p>
          </p:txBody>
        </p:sp>
        <p:sp>
          <p:nvSpPr>
            <p:cNvPr id="21" name="Rectangle 41"/>
            <p:cNvSpPr>
              <a:spLocks noChangeArrowheads="1"/>
            </p:cNvSpPr>
            <p:nvPr/>
          </p:nvSpPr>
          <p:spPr bwMode="auto">
            <a:xfrm>
              <a:off x="1004" y="5506"/>
              <a:ext cx="1602" cy="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es-MX" sz="750" dirty="0"/>
                <a:t>Asistente Administrativo</a:t>
              </a:r>
              <a:endParaRPr lang="es-ES" sz="750" dirty="0"/>
            </a:p>
          </p:txBody>
        </p:sp>
        <p:sp>
          <p:nvSpPr>
            <p:cNvPr id="22" name="Rectangle 42"/>
            <p:cNvSpPr>
              <a:spLocks noChangeArrowheads="1"/>
            </p:cNvSpPr>
            <p:nvPr/>
          </p:nvSpPr>
          <p:spPr bwMode="auto">
            <a:xfrm>
              <a:off x="2586" y="5509"/>
              <a:ext cx="1698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defRPr/>
              </a:pPr>
              <a:endParaRPr lang="es-ES" sz="750" dirty="0"/>
            </a:p>
          </p:txBody>
        </p:sp>
      </p:grpSp>
      <p:sp>
        <p:nvSpPr>
          <p:cNvPr id="23" name="Text Box 37"/>
          <p:cNvSpPr txBox="1">
            <a:spLocks noChangeArrowheads="1"/>
          </p:cNvSpPr>
          <p:nvPr/>
        </p:nvSpPr>
        <p:spPr bwMode="auto">
          <a:xfrm>
            <a:off x="4554877" y="6254353"/>
            <a:ext cx="149752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lnSpc>
                <a:spcPct val="80000"/>
              </a:lnSpc>
              <a:defRPr/>
            </a:pPr>
            <a:r>
              <a:rPr lang="es-MX" sz="750" dirty="0"/>
              <a:t>Dir. De Administración y Finanzas</a:t>
            </a:r>
            <a:endParaRPr lang="es-ES" sz="750" dirty="0"/>
          </a:p>
        </p:txBody>
      </p:sp>
      <p:sp>
        <p:nvSpPr>
          <p:cNvPr id="26" name="Text Box 37"/>
          <p:cNvSpPr txBox="1">
            <a:spLocks noChangeArrowheads="1"/>
          </p:cNvSpPr>
          <p:nvPr/>
        </p:nvSpPr>
        <p:spPr bwMode="auto">
          <a:xfrm>
            <a:off x="4946567" y="6093619"/>
            <a:ext cx="59984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lnSpc>
                <a:spcPct val="80000"/>
              </a:lnSpc>
              <a:defRPr/>
            </a:pPr>
            <a:r>
              <a:rPr lang="es-ES" sz="750" b="1" dirty="0"/>
              <a:t>Encargado</a:t>
            </a:r>
          </a:p>
        </p:txBody>
      </p:sp>
    </p:spTree>
    <p:extLst>
      <p:ext uri="{BB962C8B-B14F-4D97-AF65-F5344CB8AC3E}">
        <p14:creationId xmlns:p14="http://schemas.microsoft.com/office/powerpoint/2010/main" val="39785689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88</Words>
  <Application>Microsoft Office PowerPoint</Application>
  <PresentationFormat>Presentación en pantalla (4:3)</PresentationFormat>
  <Paragraphs>18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Amelia Salazar González</dc:creator>
  <cp:lastModifiedBy>Amelia Salazar González</cp:lastModifiedBy>
  <cp:revision>2</cp:revision>
  <dcterms:created xsi:type="dcterms:W3CDTF">2017-05-07T21:22:10Z</dcterms:created>
  <dcterms:modified xsi:type="dcterms:W3CDTF">2017-05-07T21:52:21Z</dcterms:modified>
</cp:coreProperties>
</file>