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b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CC4C0062-1A15-4A51-9B5B-FDC12DED5623}" type="slidenum">
              <a:rPr lang="es-MX" altLang="es-MX">
                <a:latin typeface="Times New Roman" panose="02020603050405020304" pitchFamily="18" charset="0"/>
              </a:rPr>
              <a:pPr algn="r"/>
              <a:t>1</a:t>
            </a:fld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444452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5" name="9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1350">
              <a:latin typeface="Arial" charset="0"/>
              <a:cs typeface="+mn-cs"/>
            </a:endParaRPr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3150" b="1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1650">
                <a:solidFill>
                  <a:srgbClr val="FFFFFF"/>
                </a:solidFill>
                <a:effectLst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634" y="6557963"/>
            <a:ext cx="2002367" cy="22741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7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1" y="6557963"/>
            <a:ext cx="2927351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8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352" y="6556772"/>
            <a:ext cx="58843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213B4F-A5E5-4A41-A569-4FC9FA4AB24F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237921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E767F-0154-4EF9-B056-20572DF01D3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88495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anchor="t"/>
          <a:lstStyle>
            <a:lvl1pPr algn="r">
              <a:buNone/>
              <a:defRPr sz="3150" b="1" cap="all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1500">
                <a:solidFill>
                  <a:schemeClr val="tx1"/>
                </a:solidFill>
                <a:effectLst/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401" y="6556772"/>
            <a:ext cx="2002367" cy="2274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667" y="6556772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118" y="6555581"/>
            <a:ext cx="588433" cy="228600"/>
          </a:xfrm>
        </p:spPr>
        <p:txBody>
          <a:bodyPr/>
          <a:lstStyle>
            <a:lvl1pPr>
              <a:defRPr/>
            </a:lvl1pPr>
          </a:lstStyle>
          <a:p>
            <a:fld id="{D8A8D835-1ACE-442E-A2AE-A1CFEE43C0B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534438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ECB8F-9FA6-49ED-800C-C86C529FF395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950870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350" b="1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350" b="1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DA3C9-BB99-4131-AC3E-2633FC4FBD90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7700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8F60F-CB59-42CB-B7B0-3AA09487661C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729521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7B432-BC07-424E-A781-D565B26A87A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401446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1800" baseline="0" smtClean="0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DAC11-4CFA-4065-BF8B-2607BEDE8215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46766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Rectángulo"/>
          <p:cNvSpPr/>
          <p:nvPr/>
        </p:nvSpPr>
        <p:spPr>
          <a:xfrm rot="21240000">
            <a:off x="599017" y="1004888"/>
            <a:ext cx="4318000" cy="4312444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6" name="9 Rectángulo"/>
          <p:cNvSpPr/>
          <p:nvPr/>
        </p:nvSpPr>
        <p:spPr>
          <a:xfrm rot="21420000">
            <a:off x="596900" y="998935"/>
            <a:ext cx="4320117" cy="4312444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/>
          <a:lstStyle>
            <a:lvl1pPr algn="l">
              <a:buNone/>
              <a:defRPr sz="225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50" baseline="0">
                <a:solidFill>
                  <a:schemeClr val="tx1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extLst/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90E89-88E7-4E17-9200-0447D7FBF5A3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501626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2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6AF880-8D5F-40C4-87BE-AE5AC61C7EB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08301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1801" y="6557963"/>
            <a:ext cx="2004484" cy="22741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772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752" y="6553200"/>
            <a:ext cx="588433" cy="228600"/>
          </a:xfrm>
        </p:spPr>
        <p:txBody>
          <a:bodyPr/>
          <a:lstStyle>
            <a:lvl1pPr>
              <a:defRPr/>
            </a:lvl1pPr>
          </a:lstStyle>
          <a:p>
            <a:fld id="{DCD9CA14-3249-4FD1-AF6C-54CEFC760C4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13141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279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30" name="30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n-US" altLang="es-MX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6034" y="6557963"/>
            <a:ext cx="2002367" cy="227410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750">
                <a:solidFill>
                  <a:schemeClr val="tx2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750">
                <a:solidFill>
                  <a:schemeClr val="tx2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s-ES_tradnl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0518" y="6556772"/>
            <a:ext cx="58843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25">
                <a:solidFill>
                  <a:schemeClr val="tx2"/>
                </a:solidFill>
              </a:defRPr>
            </a:lvl1pPr>
          </a:lstStyle>
          <a:p>
            <a:fld id="{9D683348-242D-4E60-AC22-E879168F857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63856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5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850" b="1">
          <a:solidFill>
            <a:schemeClr val="tx1"/>
          </a:solidFill>
          <a:latin typeface="Calibri" pitchFamily="34" charset="0"/>
        </a:defRPr>
      </a:lvl9pPr>
      <a:extLst/>
    </p:titleStyle>
    <p:bodyStyle>
      <a:lvl1pPr marL="204788" indent="-204788" algn="l" rtl="0" eaLnBrk="0" fontAlgn="base" hangingPunct="0">
        <a:spcBef>
          <a:spcPts val="45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90525" indent="-171450" algn="l" rtl="0" eaLnBrk="0" fontAlgn="base" hangingPunct="0">
        <a:spcBef>
          <a:spcPts val="375"/>
        </a:spcBef>
        <a:spcAft>
          <a:spcPct val="0"/>
        </a:spcAft>
        <a:buClr>
          <a:srgbClr val="002060"/>
        </a:buClr>
        <a:buSzPct val="80000"/>
        <a:buFont typeface="Wingdings 2" panose="05020102010507070707" pitchFamily="18" charset="2"/>
        <a:buChar char=""/>
        <a:defRPr sz="1725" kern="1200">
          <a:solidFill>
            <a:srgbClr val="6C6C6C"/>
          </a:solidFill>
          <a:latin typeface="+mn-lt"/>
          <a:ea typeface="+mn-ea"/>
          <a:cs typeface="+mn-cs"/>
        </a:defRPr>
      </a:lvl2pPr>
      <a:lvl3pPr marL="569119" indent="-171450" algn="l" rtl="0" eaLnBrk="0" fontAlgn="base" hangingPunct="0">
        <a:spcBef>
          <a:spcPts val="300"/>
        </a:spcBef>
        <a:spcAft>
          <a:spcPct val="0"/>
        </a:spcAft>
        <a:buClr>
          <a:srgbClr val="002060"/>
        </a:buClr>
        <a:buSzPct val="60000"/>
        <a:buFont typeface="Wingdings" panose="05000000000000000000" pitchFamily="2" charset="2"/>
        <a:buChar char="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753666" indent="-171450" algn="l" rtl="0" eaLnBrk="0" fontAlgn="base" hangingPunct="0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 2" panose="05020102010507070707" pitchFamily="18" charset="2"/>
        <a:buChar char=""/>
        <a:defRPr sz="1500" kern="1200">
          <a:solidFill>
            <a:srgbClr val="6C6C6C"/>
          </a:solidFill>
          <a:latin typeface="+mn-lt"/>
          <a:ea typeface="+mn-ea"/>
          <a:cs typeface="+mn-cs"/>
        </a:defRPr>
      </a:lvl4pPr>
      <a:lvl5pPr marL="959644" indent="-171450" algn="l" rtl="0" eaLnBrk="0" fontAlgn="base" hangingPunct="0">
        <a:spcBef>
          <a:spcPts val="300"/>
        </a:spcBef>
        <a:spcAft>
          <a:spcPct val="0"/>
        </a:spcAft>
        <a:buClr>
          <a:srgbClr val="002060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104138" indent="-137160" algn="l" rtl="0" eaLnBrk="1" latinLnBrk="0" hangingPunct="1">
        <a:spcBef>
          <a:spcPts val="300"/>
        </a:spcBef>
        <a:buClr>
          <a:schemeClr val="accent4"/>
        </a:buClr>
        <a:buSzPct val="80000"/>
        <a:buFont typeface="Wingdings 2"/>
        <a:buChar char=""/>
        <a:defRPr kumimoji="0" sz="135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255014" indent="-13716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385316" indent="-137160" algn="l" rtl="0" eaLnBrk="1" latinLnBrk="0" hangingPunct="1">
        <a:spcBef>
          <a:spcPts val="225"/>
        </a:spcBef>
        <a:buClr>
          <a:schemeClr val="accent4"/>
        </a:buClr>
        <a:buSzPct val="100000"/>
        <a:buChar char="•"/>
        <a:defRPr kumimoji="0" sz="12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1543050" indent="-13716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 Box 33"/>
          <p:cNvSpPr txBox="1">
            <a:spLocks noChangeArrowheads="1"/>
          </p:cNvSpPr>
          <p:nvPr/>
        </p:nvSpPr>
        <p:spPr bwMode="auto">
          <a:xfrm>
            <a:off x="2386013" y="176213"/>
            <a:ext cx="29718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ES_tradnl" sz="1500" b="1" i="1" dirty="0"/>
              <a:t>PERFIL DEL PUESTO</a:t>
            </a:r>
          </a:p>
        </p:txBody>
      </p:sp>
      <p:sp>
        <p:nvSpPr>
          <p:cNvPr id="15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84996" name="13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F64B29D-C126-401B-BC5A-88E78A4A44E1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14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2314575" y="728663"/>
            <a:ext cx="412908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eaLnBrk="0" hangingPunct="0">
              <a:defRPr/>
            </a:pPr>
            <a:r>
              <a:rPr lang="es-ES_tradnl" sz="1350" b="1" i="1" dirty="0"/>
              <a:t>INTENDENTE</a:t>
            </a:r>
          </a:p>
          <a:p>
            <a:pPr marL="171450" indent="-171450" eaLnBrk="0" hangingPunct="0">
              <a:defRPr/>
            </a:pPr>
            <a:endParaRPr lang="es-ES_tradnl" sz="1350" b="1" i="1" dirty="0"/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Estudios terminados de Primaria , preferentemente Secundaria terminada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Experiencia en puesto similar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/>
              <a:t>Altos estándares de ética profesional, justicia, responsabilidad y honestidad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>
                <a:latin typeface="Calibri" pitchFamily="34" charset="0"/>
                <a:cs typeface="Calibri" pitchFamily="34" charset="0"/>
              </a:rPr>
              <a:t>Apego al Cumplimiento de la Normas y Políticas de la Comisión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endParaRPr lang="es-ES_tradnl" sz="1350" dirty="0"/>
          </a:p>
          <a:p>
            <a:pPr marL="171450" indent="-171450" eaLnBrk="0" hangingPunct="0">
              <a:defRPr/>
            </a:pPr>
            <a:endParaRPr lang="es-ES_tradnl" sz="1350" dirty="0"/>
          </a:p>
          <a:p>
            <a:pPr marL="171450" indent="-171450" eaLnBrk="0" hangingPunct="0">
              <a:defRPr/>
            </a:pPr>
            <a:endParaRPr lang="es-MX" sz="1350" dirty="0"/>
          </a:p>
        </p:txBody>
      </p:sp>
      <p:grpSp>
        <p:nvGrpSpPr>
          <p:cNvPr id="87047" name="Group 35"/>
          <p:cNvGrpSpPr>
            <a:grpSpLocks/>
          </p:cNvGrpSpPr>
          <p:nvPr/>
        </p:nvGrpSpPr>
        <p:grpSpPr bwMode="auto">
          <a:xfrm>
            <a:off x="2406254" y="6072187"/>
            <a:ext cx="3917156" cy="328613"/>
            <a:chOff x="994" y="5263"/>
            <a:chExt cx="3290" cy="427"/>
          </a:xfrm>
        </p:grpSpPr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994" y="5263"/>
              <a:ext cx="3246" cy="4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18" name="Text Box 37"/>
            <p:cNvSpPr txBox="1">
              <a:spLocks noChangeArrowheads="1"/>
            </p:cNvSpPr>
            <p:nvPr/>
          </p:nvSpPr>
          <p:spPr bwMode="auto">
            <a:xfrm>
              <a:off x="1330" y="5309"/>
              <a:ext cx="951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es-MX" sz="750" b="1" dirty="0"/>
                <a:t>Responsable del Puesto</a:t>
              </a:r>
              <a:endParaRPr lang="es-ES" sz="750" b="1" dirty="0"/>
            </a:p>
          </p:txBody>
        </p:sp>
        <p:sp>
          <p:nvSpPr>
            <p:cNvPr id="19" name="Line 38"/>
            <p:cNvSpPr>
              <a:spLocks noChangeShapeType="1"/>
            </p:cNvSpPr>
            <p:nvPr/>
          </p:nvSpPr>
          <p:spPr bwMode="auto">
            <a:xfrm>
              <a:off x="2618" y="5263"/>
              <a:ext cx="2" cy="4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0" name="Line 39"/>
            <p:cNvSpPr>
              <a:spLocks noChangeShapeType="1"/>
            </p:cNvSpPr>
            <p:nvPr/>
          </p:nvSpPr>
          <p:spPr bwMode="auto">
            <a:xfrm>
              <a:off x="994" y="550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004" y="5506"/>
              <a:ext cx="1602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es-MX" sz="750" dirty="0"/>
                <a:t>Intendente</a:t>
              </a:r>
              <a:endParaRPr lang="es-ES" sz="750" dirty="0"/>
            </a:p>
          </p:txBody>
        </p:sp>
        <p:sp>
          <p:nvSpPr>
            <p:cNvPr id="22" name="Rectangle 42"/>
            <p:cNvSpPr>
              <a:spLocks noChangeArrowheads="1"/>
            </p:cNvSpPr>
            <p:nvPr/>
          </p:nvSpPr>
          <p:spPr bwMode="auto">
            <a:xfrm>
              <a:off x="2586" y="5509"/>
              <a:ext cx="169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endParaRPr lang="es-ES" sz="750" dirty="0"/>
            </a:p>
          </p:txBody>
        </p:sp>
      </p:grpSp>
      <p:sp>
        <p:nvSpPr>
          <p:cNvPr id="23" name="Text Box 37"/>
          <p:cNvSpPr txBox="1">
            <a:spLocks noChangeArrowheads="1"/>
          </p:cNvSpPr>
          <p:nvPr/>
        </p:nvSpPr>
        <p:spPr bwMode="auto">
          <a:xfrm>
            <a:off x="4554877" y="6254353"/>
            <a:ext cx="149752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MX" sz="750" dirty="0"/>
              <a:t>Dir. De Administración y Finanzas</a:t>
            </a:r>
            <a:endParaRPr lang="es-ES" sz="750" dirty="0"/>
          </a:p>
        </p:txBody>
      </p:sp>
      <p:sp>
        <p:nvSpPr>
          <p:cNvPr id="32" name="Text Box 37"/>
          <p:cNvSpPr txBox="1">
            <a:spLocks noChangeArrowheads="1"/>
          </p:cNvSpPr>
          <p:nvPr/>
        </p:nvSpPr>
        <p:spPr bwMode="auto">
          <a:xfrm>
            <a:off x="4946567" y="6093619"/>
            <a:ext cx="5998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ES" sz="750" b="1" dirty="0"/>
              <a:t>Encargado</a:t>
            </a:r>
          </a:p>
        </p:txBody>
      </p:sp>
    </p:spTree>
    <p:extLst>
      <p:ext uri="{BB962C8B-B14F-4D97-AF65-F5344CB8AC3E}">
        <p14:creationId xmlns:p14="http://schemas.microsoft.com/office/powerpoint/2010/main" val="3010873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Personalizado 7">
      <a:dk1>
        <a:sysClr val="windowText" lastClr="000000"/>
      </a:dk1>
      <a:lt1>
        <a:sysClr val="window" lastClr="FFFFFF"/>
      </a:lt1>
      <a:dk2>
        <a:srgbClr val="0070C0"/>
      </a:dk2>
      <a:lt2>
        <a:srgbClr val="FFFFFF"/>
      </a:lt2>
      <a:accent1>
        <a:srgbClr val="0070C0"/>
      </a:accent1>
      <a:accent2>
        <a:srgbClr val="0070C0"/>
      </a:accent2>
      <a:accent3>
        <a:srgbClr val="0070C0"/>
      </a:accent3>
      <a:accent4>
        <a:srgbClr val="002060"/>
      </a:accent4>
      <a:accent5>
        <a:srgbClr val="000000"/>
      </a:accent5>
      <a:accent6>
        <a:srgbClr val="000000"/>
      </a:accent6>
      <a:hlink>
        <a:srgbClr val="0070C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7">
    <a:dk1>
      <a:sysClr val="windowText" lastClr="000000"/>
    </a:dk1>
    <a:lt1>
      <a:sysClr val="window" lastClr="FFFFFF"/>
    </a:lt1>
    <a:dk2>
      <a:srgbClr val="0070C0"/>
    </a:dk2>
    <a:lt2>
      <a:srgbClr val="FFFFFF"/>
    </a:lt2>
    <a:accent1>
      <a:srgbClr val="0070C0"/>
    </a:accent1>
    <a:accent2>
      <a:srgbClr val="0070C0"/>
    </a:accent2>
    <a:accent3>
      <a:srgbClr val="0070C0"/>
    </a:accent3>
    <a:accent4>
      <a:srgbClr val="002060"/>
    </a:accent4>
    <a:accent5>
      <a:srgbClr val="000000"/>
    </a:accent5>
    <a:accent6>
      <a:srgbClr val="000000"/>
    </a:accent6>
    <a:hlink>
      <a:srgbClr val="0070C0"/>
    </a:hlink>
    <a:folHlink>
      <a:srgbClr val="007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51</Words>
  <Application>Microsoft Office PowerPoint</Application>
  <PresentationFormat>Presentación en pantalla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Wingdings 2</vt:lpstr>
      <vt:lpstr>Opulento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 Salazar González</cp:lastModifiedBy>
  <cp:revision>4</cp:revision>
  <dcterms:created xsi:type="dcterms:W3CDTF">2017-05-07T21:22:10Z</dcterms:created>
  <dcterms:modified xsi:type="dcterms:W3CDTF">2017-05-07T21:54:22Z</dcterms:modified>
</cp:coreProperties>
</file>