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91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7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9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66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0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52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3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16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3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57347" name="6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D4E843-FFC0-48A5-BC68-7D28E9336E6D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7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421731" y="190500"/>
            <a:ext cx="21781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 PUESTO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2407444" y="742950"/>
            <a:ext cx="415766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endParaRPr lang="es-MX" sz="1350" dirty="0"/>
          </a:p>
        </p:txBody>
      </p:sp>
      <p:sp>
        <p:nvSpPr>
          <p:cNvPr id="17" name="16 Rectángulo"/>
          <p:cNvSpPr/>
          <p:nvPr/>
        </p:nvSpPr>
        <p:spPr>
          <a:xfrm>
            <a:off x="2207419" y="701279"/>
            <a:ext cx="4371975" cy="237757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MX" sz="1350" b="1" i="1" dirty="0"/>
              <a:t>AUXILIAR DE NOTIFICADOR</a:t>
            </a:r>
          </a:p>
          <a:p>
            <a:pPr eaLnBrk="0" hangingPunct="0">
              <a:defRPr/>
            </a:pPr>
            <a:endParaRPr lang="es-MX" sz="1350" b="1" dirty="0"/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/>
              <a:t>Licenciado en Derecho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/>
              <a:t>Experiencia Profesional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/>
              <a:t>Licencia de Manejo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/>
              <a:t>Conocimiento de los distintos puntos estratégicos de la Ciudad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/>
              <a:t>Altos estándares de ética profesional, justicia, respeto, responsabilidad y honestidad</a:t>
            </a:r>
          </a:p>
          <a:p>
            <a:pPr eaLnBrk="0" hangingPunct="0">
              <a:buFont typeface="Wingdings" pitchFamily="2" charset="2"/>
              <a:buChar char="v"/>
              <a:defRPr/>
            </a:pPr>
            <a:r>
              <a:rPr lang="es-MX" sz="1350" dirty="0"/>
              <a:t>Apego al cumplimiento de normas y políticas</a:t>
            </a:r>
          </a:p>
          <a:p>
            <a:pPr eaLnBrk="0" hangingPunct="0">
              <a:defRPr/>
            </a:pPr>
            <a:endParaRPr lang="es-MX" sz="1350" dirty="0"/>
          </a:p>
        </p:txBody>
      </p:sp>
      <p:grpSp>
        <p:nvGrpSpPr>
          <p:cNvPr id="59400" name="22 Grupo"/>
          <p:cNvGrpSpPr>
            <a:grpSpLocks/>
          </p:cNvGrpSpPr>
          <p:nvPr/>
        </p:nvGrpSpPr>
        <p:grpSpPr bwMode="auto">
          <a:xfrm>
            <a:off x="2456259" y="5792163"/>
            <a:ext cx="3874294" cy="682853"/>
            <a:chOff x="850900" y="8153400"/>
            <a:chExt cx="5165725" cy="910471"/>
          </a:xfrm>
        </p:grpSpPr>
        <p:grpSp>
          <p:nvGrpSpPr>
            <p:cNvPr id="59401" name="Group 6"/>
            <p:cNvGrpSpPr>
              <a:grpSpLocks/>
            </p:cNvGrpSpPr>
            <p:nvPr/>
          </p:nvGrpSpPr>
          <p:grpSpPr bwMode="auto">
            <a:xfrm>
              <a:off x="850900" y="8153400"/>
              <a:ext cx="5165725" cy="536575"/>
              <a:chOff x="986" y="5112"/>
              <a:chExt cx="3254" cy="338"/>
            </a:xfrm>
          </p:grpSpPr>
          <p:sp>
            <p:nvSpPr>
              <p:cNvPr id="24" name="Rectangle 7"/>
              <p:cNvSpPr>
                <a:spLocks noChangeArrowheads="1"/>
              </p:cNvSpPr>
              <p:nvPr/>
            </p:nvSpPr>
            <p:spPr bwMode="auto">
              <a:xfrm>
                <a:off x="986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s-ES"/>
              </a:p>
            </p:txBody>
          </p:sp>
          <p:sp>
            <p:nvSpPr>
              <p:cNvPr id="25" name="Text Box 8"/>
              <p:cNvSpPr txBox="1">
                <a:spLocks noChangeArrowheads="1"/>
              </p:cNvSpPr>
              <p:nvPr/>
            </p:nvSpPr>
            <p:spPr bwMode="auto">
              <a:xfrm>
                <a:off x="1017" y="5129"/>
                <a:ext cx="1578" cy="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  <a:defRPr/>
                </a:pPr>
                <a:r>
                  <a:rPr lang="es-MX" sz="1350" b="1" dirty="0"/>
                  <a:t>Responsable del Puesto</a:t>
                </a:r>
                <a:endParaRPr lang="es-ES" sz="1350" b="1" dirty="0"/>
              </a:p>
            </p:txBody>
          </p:sp>
          <p:sp>
            <p:nvSpPr>
              <p:cNvPr id="26" name="Line 9"/>
              <p:cNvSpPr>
                <a:spLocks noChangeShapeType="1"/>
              </p:cNvSpPr>
              <p:nvPr/>
            </p:nvSpPr>
            <p:spPr bwMode="auto">
              <a:xfrm>
                <a:off x="2618" y="5112"/>
                <a:ext cx="2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pPr eaLnBrk="0" hangingPunct="0">
                  <a:defRPr/>
                </a:pPr>
                <a:endParaRPr lang="es-MX" sz="1350"/>
              </a:p>
            </p:txBody>
          </p:sp>
          <p:sp>
            <p:nvSpPr>
              <p:cNvPr id="33" name="Line 10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pPr eaLnBrk="0" hangingPunct="0">
                  <a:defRPr/>
                </a:pPr>
                <a:endParaRPr lang="es-MX" sz="1350"/>
              </a:p>
            </p:txBody>
          </p:sp>
          <p:sp>
            <p:nvSpPr>
              <p:cNvPr id="34" name="Text Box 11"/>
              <p:cNvSpPr txBox="1">
                <a:spLocks noChangeArrowheads="1"/>
              </p:cNvSpPr>
              <p:nvPr/>
            </p:nvSpPr>
            <p:spPr bwMode="auto">
              <a:xfrm>
                <a:off x="2752" y="5116"/>
                <a:ext cx="1035" cy="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  <a:defRPr/>
                </a:pPr>
                <a:r>
                  <a:rPr lang="es-MX" sz="1350" b="1" dirty="0"/>
                  <a:t>Encargada</a:t>
                </a:r>
                <a:endParaRPr lang="es-ES" sz="1350" b="1" dirty="0"/>
              </a:p>
            </p:txBody>
          </p:sp>
        </p:grp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3552825" y="8386763"/>
              <a:ext cx="2028825" cy="677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s-MX" sz="1350" dirty="0"/>
                <a:t>       Secretaria Ejecutiva</a:t>
              </a:r>
              <a:endParaRPr lang="es-ES" sz="1350" dirty="0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1295400" y="8405813"/>
              <a:ext cx="2351755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s-MX" sz="1350" dirty="0"/>
                <a:t>Auxiliar de Notificador</a:t>
              </a:r>
              <a:endParaRPr lang="es-E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94517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54</Words>
  <Application>Microsoft Office PowerPoint</Application>
  <PresentationFormat>Presentación en pantalla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</cp:lastModifiedBy>
  <cp:revision>4</cp:revision>
  <dcterms:created xsi:type="dcterms:W3CDTF">2017-05-07T21:22:10Z</dcterms:created>
  <dcterms:modified xsi:type="dcterms:W3CDTF">2017-05-09T19:24:15Z</dcterms:modified>
</cp:coreProperties>
</file>