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61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56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25F6B2-40A5-4A5A-AABA-39C59B9A1829}" type="datetimeFigureOut">
              <a:rPr lang="es-MX" smtClean="0"/>
              <a:t>09/05/2017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415E8F-39D3-4F3A-8062-FE71F40F071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689272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C1814-C2E1-455A-9FF1-DADCF2BC8E9E}" type="datetimeFigureOut">
              <a:rPr lang="es-MX" smtClean="0"/>
              <a:t>09/05/2017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E3604-61B5-433F-8CB4-6A776AE9E15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009184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C1814-C2E1-455A-9FF1-DADCF2BC8E9E}" type="datetimeFigureOut">
              <a:rPr lang="es-MX" smtClean="0"/>
              <a:t>09/05/2017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E3604-61B5-433F-8CB4-6A776AE9E15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10174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C1814-C2E1-455A-9FF1-DADCF2BC8E9E}" type="datetimeFigureOut">
              <a:rPr lang="es-MX" smtClean="0"/>
              <a:t>09/05/2017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E3604-61B5-433F-8CB4-6A776AE9E15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799940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C1814-C2E1-455A-9FF1-DADCF2BC8E9E}" type="datetimeFigureOut">
              <a:rPr lang="es-MX" smtClean="0"/>
              <a:t>09/05/2017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E3604-61B5-433F-8CB4-6A776AE9E15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766666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C1814-C2E1-455A-9FF1-DADCF2BC8E9E}" type="datetimeFigureOut">
              <a:rPr lang="es-MX" smtClean="0"/>
              <a:t>09/05/2017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E3604-61B5-433F-8CB4-6A776AE9E15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840097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C1814-C2E1-455A-9FF1-DADCF2BC8E9E}" type="datetimeFigureOut">
              <a:rPr lang="es-MX" smtClean="0"/>
              <a:t>09/05/2017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E3604-61B5-433F-8CB4-6A776AE9E15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25267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C1814-C2E1-455A-9FF1-DADCF2BC8E9E}" type="datetimeFigureOut">
              <a:rPr lang="es-MX" smtClean="0"/>
              <a:t>09/05/2017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E3604-61B5-433F-8CB4-6A776AE9E15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155686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C1814-C2E1-455A-9FF1-DADCF2BC8E9E}" type="datetimeFigureOut">
              <a:rPr lang="es-MX" smtClean="0"/>
              <a:t>09/05/2017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E3604-61B5-433F-8CB4-6A776AE9E15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921453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C1814-C2E1-455A-9FF1-DADCF2BC8E9E}" type="datetimeFigureOut">
              <a:rPr lang="es-MX" smtClean="0"/>
              <a:t>09/05/2017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E3604-61B5-433F-8CB4-6A776AE9E15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483551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C1814-C2E1-455A-9FF1-DADCF2BC8E9E}" type="datetimeFigureOut">
              <a:rPr lang="es-MX" smtClean="0"/>
              <a:t>09/05/2017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E3604-61B5-433F-8CB4-6A776AE9E15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631629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C1814-C2E1-455A-9FF1-DADCF2BC8E9E}" type="datetimeFigureOut">
              <a:rPr lang="es-MX" smtClean="0"/>
              <a:t>09/05/2017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E3604-61B5-433F-8CB4-6A776AE9E15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14536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DC1814-C2E1-455A-9FF1-DADCF2BC8E9E}" type="datetimeFigureOut">
              <a:rPr lang="es-MX" smtClean="0"/>
              <a:t>09/05/2017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CE3604-61B5-433F-8CB4-6A776AE9E15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013261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Line 1031"/>
          <p:cNvSpPr>
            <a:spLocks noChangeShapeType="1"/>
          </p:cNvSpPr>
          <p:nvPr/>
        </p:nvSpPr>
        <p:spPr bwMode="auto">
          <a:xfrm>
            <a:off x="2000250" y="466725"/>
            <a:ext cx="4600575" cy="19050"/>
          </a:xfrm>
          <a:prstGeom prst="line">
            <a:avLst/>
          </a:prstGeom>
          <a:noFill/>
          <a:ln w="101600" cap="rnd" cmpd="dbl">
            <a:solidFill>
              <a:schemeClr val="accent1">
                <a:lumMod val="75000"/>
                <a:alpha val="68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>
              <a:defRPr/>
            </a:pPr>
            <a:endParaRPr lang="es-MX" sz="1350">
              <a:latin typeface="Arial" charset="0"/>
            </a:endParaRPr>
          </a:p>
        </p:txBody>
      </p:sp>
      <p:sp>
        <p:nvSpPr>
          <p:cNvPr id="59395" name="6 Marcador de número de diapositiva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 sz="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57213" indent="-214313" eaLnBrk="0" hangingPunct="0">
              <a:defRPr sz="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857250" indent="-171450" eaLnBrk="0" hangingPunct="0">
              <a:defRPr sz="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200150" indent="-171450" eaLnBrk="0" hangingPunct="0">
              <a:defRPr sz="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543050" indent="-171450" eaLnBrk="0" hangingPunct="0">
              <a:defRPr sz="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4208E2F5-B10D-40DC-923D-670D938A8118}" type="slidenum">
              <a:rPr lang="es-ES_tradnl" altLang="es-MX" sz="825">
                <a:solidFill>
                  <a:schemeClr val="tx2"/>
                </a:solidFill>
              </a:rPr>
              <a:pPr eaLnBrk="1" hangingPunct="1"/>
              <a:t>1</a:t>
            </a:fld>
            <a:endParaRPr lang="es-ES_tradnl" altLang="es-MX" sz="825">
              <a:solidFill>
                <a:schemeClr val="tx2"/>
              </a:solidFill>
            </a:endParaRPr>
          </a:p>
        </p:txBody>
      </p:sp>
      <p:sp>
        <p:nvSpPr>
          <p:cNvPr id="7" name="Line 1031"/>
          <p:cNvSpPr>
            <a:spLocks noChangeShapeType="1"/>
          </p:cNvSpPr>
          <p:nvPr/>
        </p:nvSpPr>
        <p:spPr bwMode="auto">
          <a:xfrm>
            <a:off x="2000250" y="6593681"/>
            <a:ext cx="4599385" cy="0"/>
          </a:xfrm>
          <a:prstGeom prst="line">
            <a:avLst/>
          </a:prstGeom>
          <a:noFill/>
          <a:ln w="101600" cap="rnd" cmpd="dbl">
            <a:solidFill>
              <a:schemeClr val="accent1">
                <a:lumMod val="75000"/>
                <a:alpha val="68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>
              <a:defRPr/>
            </a:pPr>
            <a:endParaRPr lang="es-MX" sz="1350">
              <a:latin typeface="Arial" charset="0"/>
            </a:endParaRPr>
          </a:p>
        </p:txBody>
      </p:sp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2421732" y="190500"/>
            <a:ext cx="2183606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 eaLnBrk="0" hangingPunct="0">
              <a:spcBef>
                <a:spcPct val="50000"/>
              </a:spcBef>
              <a:defRPr/>
            </a:pPr>
            <a:r>
              <a:rPr lang="es-ES_tradnl" sz="1500" b="1" i="1" dirty="0"/>
              <a:t>PERFIL DE PUESTO</a:t>
            </a:r>
          </a:p>
        </p:txBody>
      </p:sp>
      <p:sp>
        <p:nvSpPr>
          <p:cNvPr id="27" name="26 Rectángulo"/>
          <p:cNvSpPr/>
          <p:nvPr/>
        </p:nvSpPr>
        <p:spPr>
          <a:xfrm>
            <a:off x="2407444" y="742950"/>
            <a:ext cx="4157663" cy="300082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0" hangingPunct="0">
              <a:defRPr/>
            </a:pPr>
            <a:endParaRPr lang="es-MX" sz="1350" dirty="0"/>
          </a:p>
        </p:txBody>
      </p:sp>
      <p:sp>
        <p:nvSpPr>
          <p:cNvPr id="35" name="34 Rectángulo"/>
          <p:cNvSpPr/>
          <p:nvPr/>
        </p:nvSpPr>
        <p:spPr>
          <a:xfrm>
            <a:off x="2257425" y="707232"/>
            <a:ext cx="4329113" cy="1546577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es-MX" sz="1350" b="1" i="1" dirty="0">
                <a:latin typeface="Calibri" pitchFamily="34" charset="0"/>
                <a:cs typeface="Calibri" pitchFamily="34" charset="0"/>
              </a:rPr>
              <a:t>AUXILIAR DE OFICIAL DE PARTES</a:t>
            </a:r>
          </a:p>
          <a:p>
            <a:pPr eaLnBrk="0" hangingPunct="0">
              <a:defRPr/>
            </a:pPr>
            <a:endParaRPr lang="es-MX" sz="1350" dirty="0">
              <a:latin typeface="Calibri" pitchFamily="34" charset="0"/>
              <a:cs typeface="Calibri" pitchFamily="34" charset="0"/>
            </a:endParaRPr>
          </a:p>
          <a:p>
            <a:pPr eaLnBrk="0" hangingPunct="0">
              <a:buClr>
                <a:schemeClr val="accent3">
                  <a:lumMod val="50000"/>
                </a:schemeClr>
              </a:buClr>
              <a:buFont typeface="Wingdings" pitchFamily="2" charset="2"/>
              <a:buChar char="v"/>
              <a:defRPr/>
            </a:pPr>
            <a:r>
              <a:rPr lang="es-MX" sz="1350" dirty="0">
                <a:latin typeface="Calibri" pitchFamily="34" charset="0"/>
                <a:cs typeface="Calibri" pitchFamily="34" charset="0"/>
              </a:rPr>
              <a:t>Escolaridad: Bachillerato Terminado o Carrera Trunca.</a:t>
            </a:r>
          </a:p>
          <a:p>
            <a:pPr eaLnBrk="0" hangingPunct="0">
              <a:buFont typeface="Wingdings" pitchFamily="2" charset="2"/>
              <a:buChar char="v"/>
              <a:defRPr/>
            </a:pPr>
            <a:r>
              <a:rPr lang="es-MX" sz="1350" dirty="0">
                <a:latin typeface="Calibri" pitchFamily="34" charset="0"/>
                <a:cs typeface="Calibri" pitchFamily="34" charset="0"/>
              </a:rPr>
              <a:t>Altos estándares de ética profesional, justicia, respeto, responsabilidad y honestidad</a:t>
            </a:r>
          </a:p>
          <a:p>
            <a:pPr eaLnBrk="0" hangingPunct="0">
              <a:buFont typeface="Wingdings" pitchFamily="2" charset="2"/>
              <a:buChar char="v"/>
              <a:defRPr/>
            </a:pPr>
            <a:r>
              <a:rPr lang="es-MX" sz="1350" dirty="0">
                <a:latin typeface="Calibri" pitchFamily="34" charset="0"/>
                <a:cs typeface="Calibri" pitchFamily="34" charset="0"/>
              </a:rPr>
              <a:t>Apego al cumplimiento de normas y políticas</a:t>
            </a:r>
          </a:p>
          <a:p>
            <a:pPr eaLnBrk="0" hangingPunct="0">
              <a:buClr>
                <a:schemeClr val="accent3">
                  <a:lumMod val="50000"/>
                </a:schemeClr>
              </a:buClr>
              <a:buFont typeface="Wingdings" pitchFamily="2" charset="2"/>
              <a:buChar char="v"/>
              <a:defRPr/>
            </a:pPr>
            <a:endParaRPr lang="es-MX" sz="1350" dirty="0">
              <a:latin typeface="Calibri" pitchFamily="34" charset="0"/>
              <a:cs typeface="Calibri" pitchFamily="34" charset="0"/>
            </a:endParaRPr>
          </a:p>
        </p:txBody>
      </p:sp>
      <p:grpSp>
        <p:nvGrpSpPr>
          <p:cNvPr id="61448" name="22 Grupo"/>
          <p:cNvGrpSpPr>
            <a:grpSpLocks/>
          </p:cNvGrpSpPr>
          <p:nvPr/>
        </p:nvGrpSpPr>
        <p:grpSpPr bwMode="auto">
          <a:xfrm>
            <a:off x="2421732" y="5633300"/>
            <a:ext cx="3874294" cy="682853"/>
            <a:chOff x="850900" y="8153400"/>
            <a:chExt cx="5165725" cy="910471"/>
          </a:xfrm>
        </p:grpSpPr>
        <p:grpSp>
          <p:nvGrpSpPr>
            <p:cNvPr id="61449" name="Group 6"/>
            <p:cNvGrpSpPr>
              <a:grpSpLocks/>
            </p:cNvGrpSpPr>
            <p:nvPr/>
          </p:nvGrpSpPr>
          <p:grpSpPr bwMode="auto">
            <a:xfrm>
              <a:off x="850900" y="8153400"/>
              <a:ext cx="5165725" cy="536575"/>
              <a:chOff x="986" y="5112"/>
              <a:chExt cx="3254" cy="338"/>
            </a:xfrm>
          </p:grpSpPr>
          <p:sp>
            <p:nvSpPr>
              <p:cNvPr id="21" name="Rectangle 7"/>
              <p:cNvSpPr>
                <a:spLocks noChangeArrowheads="1"/>
              </p:cNvSpPr>
              <p:nvPr/>
            </p:nvSpPr>
            <p:spPr bwMode="auto">
              <a:xfrm>
                <a:off x="986" y="5112"/>
                <a:ext cx="3246" cy="338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endParaRPr lang="es-ES"/>
              </a:p>
            </p:txBody>
          </p:sp>
          <p:sp>
            <p:nvSpPr>
              <p:cNvPr id="28" name="Text Box 8"/>
              <p:cNvSpPr txBox="1">
                <a:spLocks noChangeArrowheads="1"/>
              </p:cNvSpPr>
              <p:nvPr/>
            </p:nvSpPr>
            <p:spPr bwMode="auto">
              <a:xfrm>
                <a:off x="1017" y="5129"/>
                <a:ext cx="1578" cy="21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 eaLnBrk="0" hangingPunct="0">
                  <a:lnSpc>
                    <a:spcPct val="80000"/>
                  </a:lnSpc>
                  <a:defRPr/>
                </a:pPr>
                <a:r>
                  <a:rPr lang="es-MX" sz="1350" b="1" dirty="0"/>
                  <a:t>Responsable del Puesto</a:t>
                </a:r>
                <a:endParaRPr lang="es-ES" sz="1350" b="1" dirty="0"/>
              </a:p>
            </p:txBody>
          </p:sp>
          <p:sp>
            <p:nvSpPr>
              <p:cNvPr id="29" name="Line 9"/>
              <p:cNvSpPr>
                <a:spLocks noChangeShapeType="1"/>
              </p:cNvSpPr>
              <p:nvPr/>
            </p:nvSpPr>
            <p:spPr bwMode="auto">
              <a:xfrm>
                <a:off x="2618" y="5112"/>
                <a:ext cx="2" cy="33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/>
              <a:lstStyle/>
              <a:p>
                <a:pPr eaLnBrk="0" hangingPunct="0">
                  <a:defRPr/>
                </a:pPr>
                <a:endParaRPr lang="es-MX" sz="1350"/>
              </a:p>
            </p:txBody>
          </p:sp>
          <p:sp>
            <p:nvSpPr>
              <p:cNvPr id="30" name="Line 10"/>
              <p:cNvSpPr>
                <a:spLocks noChangeShapeType="1"/>
              </p:cNvSpPr>
              <p:nvPr/>
            </p:nvSpPr>
            <p:spPr bwMode="auto">
              <a:xfrm>
                <a:off x="994" y="5264"/>
                <a:ext cx="3246" cy="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/>
              <a:lstStyle/>
              <a:p>
                <a:pPr eaLnBrk="0" hangingPunct="0">
                  <a:defRPr/>
                </a:pPr>
                <a:endParaRPr lang="es-MX" sz="1350"/>
              </a:p>
            </p:txBody>
          </p:sp>
          <p:sp>
            <p:nvSpPr>
              <p:cNvPr id="31" name="Text Box 11"/>
              <p:cNvSpPr txBox="1">
                <a:spLocks noChangeArrowheads="1"/>
              </p:cNvSpPr>
              <p:nvPr/>
            </p:nvSpPr>
            <p:spPr bwMode="auto">
              <a:xfrm>
                <a:off x="2752" y="5116"/>
                <a:ext cx="1035" cy="21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 eaLnBrk="0" hangingPunct="0">
                  <a:lnSpc>
                    <a:spcPct val="80000"/>
                  </a:lnSpc>
                  <a:defRPr/>
                </a:pPr>
                <a:r>
                  <a:rPr lang="es-MX" sz="1350" b="1" dirty="0"/>
                  <a:t>Encargada</a:t>
                </a:r>
                <a:endParaRPr lang="es-ES" sz="1350" b="1" dirty="0"/>
              </a:p>
            </p:txBody>
          </p:sp>
        </p:grpSp>
        <p:sp>
          <p:nvSpPr>
            <p:cNvPr id="19" name="Text Box 16"/>
            <p:cNvSpPr txBox="1">
              <a:spLocks noChangeArrowheads="1"/>
            </p:cNvSpPr>
            <p:nvPr/>
          </p:nvSpPr>
          <p:spPr bwMode="auto">
            <a:xfrm>
              <a:off x="3552825" y="8386763"/>
              <a:ext cx="2028825" cy="6771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defRPr/>
              </a:pPr>
              <a:r>
                <a:rPr lang="es-MX" sz="1350" dirty="0"/>
                <a:t>       Secretaria      Ejecutiva</a:t>
              </a:r>
              <a:endParaRPr lang="es-ES" sz="1350" dirty="0"/>
            </a:p>
          </p:txBody>
        </p:sp>
        <p:sp>
          <p:nvSpPr>
            <p:cNvPr id="20" name="Text Box 16"/>
            <p:cNvSpPr txBox="1">
              <a:spLocks noChangeArrowheads="1"/>
            </p:cNvSpPr>
            <p:nvPr/>
          </p:nvSpPr>
          <p:spPr bwMode="auto">
            <a:xfrm>
              <a:off x="1295400" y="8405813"/>
              <a:ext cx="2525735" cy="4001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>
                <a:defRPr/>
              </a:pPr>
              <a:r>
                <a:rPr lang="es-MX" sz="1350" dirty="0"/>
                <a:t>Auxiliar Oficial de Partes</a:t>
              </a:r>
              <a:endParaRPr lang="es-ES" sz="1350" dirty="0"/>
            </a:p>
          </p:txBody>
        </p:sp>
      </p:grpSp>
    </p:spTree>
    <p:extLst>
      <p:ext uri="{BB962C8B-B14F-4D97-AF65-F5344CB8AC3E}">
        <p14:creationId xmlns:p14="http://schemas.microsoft.com/office/powerpoint/2010/main" val="262643602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31</TotalTime>
  <Words>48</Words>
  <Application>Microsoft Office PowerPoint</Application>
  <PresentationFormat>Presentación en pantalla (4:3)</PresentationFormat>
  <Paragraphs>11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Wingdings</vt:lpstr>
      <vt:lpstr>Tema de Office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Amelia Salazar González</dc:creator>
  <cp:lastModifiedBy>AMELIA</cp:lastModifiedBy>
  <cp:revision>5</cp:revision>
  <dcterms:created xsi:type="dcterms:W3CDTF">2017-05-07T21:22:10Z</dcterms:created>
  <dcterms:modified xsi:type="dcterms:W3CDTF">2017-05-09T19:16:37Z</dcterms:modified>
</cp:coreProperties>
</file>