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11DCB0C-590D-4977-9DEA-70EEF96E62B4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110595" name="Text Box 4"/>
          <p:cNvSpPr txBox="1">
            <a:spLocks noChangeArrowheads="1"/>
          </p:cNvSpPr>
          <p:nvPr/>
        </p:nvSpPr>
        <p:spPr bwMode="auto">
          <a:xfrm>
            <a:off x="2271713" y="197644"/>
            <a:ext cx="29718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s-ES_tradnl" altLang="es-MX" sz="1350" b="1" i="1"/>
              <a:t>PERFIL DEL PUESTO</a:t>
            </a:r>
          </a:p>
        </p:txBody>
      </p:sp>
      <p:sp>
        <p:nvSpPr>
          <p:cNvPr id="4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63366" y="846535"/>
            <a:ext cx="4299347" cy="383181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MX" sz="1350" b="1" i="1" dirty="0">
                <a:latin typeface="Calibri" pitchFamily="34" charset="0"/>
                <a:cs typeface="Calibri" pitchFamily="34" charset="0"/>
              </a:rPr>
              <a:t>AUXILIAR DE INFORMÁTICA</a:t>
            </a:r>
          </a:p>
          <a:p>
            <a:pPr algn="ctr" eaLnBrk="0" hangingPunct="0">
              <a:defRPr/>
            </a:pPr>
            <a:endParaRPr lang="es-MX" sz="1350" b="1" i="1" dirty="0">
              <a:latin typeface="Calibri" pitchFamily="34" charset="0"/>
              <a:cs typeface="Calibri" pitchFamily="34" charset="0"/>
            </a:endParaRPr>
          </a:p>
          <a:p>
            <a:pPr eaLnBrk="0" hangingPunct="0">
              <a:defRPr/>
            </a:pPr>
            <a:endParaRPr lang="es-ES" sz="1350" b="1" i="1" dirty="0">
              <a:latin typeface="Calibri" pitchFamily="34" charset="0"/>
              <a:cs typeface="Calibri" pitchFamily="34" charset="0"/>
            </a:endParaRP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Licenciatura en Informática y/o Ingeniería en Sistemas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 Amplio conocimiento, dominio y experiencia en el soporte y mantenimiento preventivo y correctivo de equipo de cómputo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 Manejo de software de diseño y programación, instalación de hardware y software, elaboración y administración de base de datos , elaboración periódica de respaldos de información, soporte técnico de paginas web, soporte y mantenimiento de red inalámbrica.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Capacidad de trabajar bajo presión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Presentar resultados de manera óptima y oportuna.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Altos estándares de ética profesional, justicia, responsabilidad, honestidad.</a:t>
            </a:r>
          </a:p>
          <a:p>
            <a:pPr algn="just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Apego al cumplimiento de normas y políticas</a:t>
            </a:r>
          </a:p>
          <a:p>
            <a:pPr algn="just" eaLnBrk="0" hangingPunct="0">
              <a:buClr>
                <a:schemeClr val="accent3">
                  <a:lumMod val="50000"/>
                </a:schemeClr>
              </a:buClr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grpSp>
        <p:nvGrpSpPr>
          <p:cNvPr id="110599" name="Group 35"/>
          <p:cNvGrpSpPr>
            <a:grpSpLocks/>
          </p:cNvGrpSpPr>
          <p:nvPr/>
        </p:nvGrpSpPr>
        <p:grpSpPr bwMode="auto">
          <a:xfrm>
            <a:off x="2446735" y="6072187"/>
            <a:ext cx="3917156" cy="328613"/>
            <a:chOff x="994" y="5263"/>
            <a:chExt cx="3290" cy="427"/>
          </a:xfrm>
        </p:grpSpPr>
        <p:sp>
          <p:nvSpPr>
            <p:cNvPr id="25" name="Rectangle 36"/>
            <p:cNvSpPr>
              <a:spLocks noChangeArrowheads="1"/>
            </p:cNvSpPr>
            <p:nvPr/>
          </p:nvSpPr>
          <p:spPr bwMode="auto">
            <a:xfrm>
              <a:off x="994" y="5263"/>
              <a:ext cx="3246" cy="4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s-MX" sz="750" dirty="0"/>
            </a:p>
          </p:txBody>
        </p:sp>
        <p:sp>
          <p:nvSpPr>
            <p:cNvPr id="26" name="Text Box 37"/>
            <p:cNvSpPr txBox="1">
              <a:spLocks noChangeArrowheads="1"/>
            </p:cNvSpPr>
            <p:nvPr/>
          </p:nvSpPr>
          <p:spPr bwMode="auto">
            <a:xfrm>
              <a:off x="1330" y="5309"/>
              <a:ext cx="951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27" name="Line 38"/>
            <p:cNvSpPr>
              <a:spLocks noChangeShapeType="1"/>
            </p:cNvSpPr>
            <p:nvPr/>
          </p:nvSpPr>
          <p:spPr bwMode="auto">
            <a:xfrm>
              <a:off x="2618" y="5263"/>
              <a:ext cx="2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8" name="Line 39"/>
            <p:cNvSpPr>
              <a:spLocks noChangeShapeType="1"/>
            </p:cNvSpPr>
            <p:nvPr/>
          </p:nvSpPr>
          <p:spPr bwMode="auto">
            <a:xfrm>
              <a:off x="994" y="550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9" name="Rectangle 41"/>
            <p:cNvSpPr>
              <a:spLocks noChangeArrowheads="1"/>
            </p:cNvSpPr>
            <p:nvPr/>
          </p:nvSpPr>
          <p:spPr bwMode="auto">
            <a:xfrm>
              <a:off x="1004" y="5506"/>
              <a:ext cx="1602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MX" sz="750" dirty="0"/>
                <a:t>Auxiliar de Informática</a:t>
              </a:r>
              <a:endParaRPr lang="es-ES" sz="750" dirty="0"/>
            </a:p>
          </p:txBody>
        </p:sp>
        <p:sp>
          <p:nvSpPr>
            <p:cNvPr id="30" name="Rectangle 42"/>
            <p:cNvSpPr>
              <a:spLocks noChangeArrowheads="1"/>
            </p:cNvSpPr>
            <p:nvPr/>
          </p:nvSpPr>
          <p:spPr bwMode="auto">
            <a:xfrm>
              <a:off x="2586" y="5509"/>
              <a:ext cx="169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endParaRPr lang="es-ES" sz="750" dirty="0"/>
            </a:p>
          </p:txBody>
        </p:sp>
      </p:grp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4662278" y="6254353"/>
            <a:ext cx="128272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dirty="0"/>
              <a:t>Dir. De Comunicación Social</a:t>
            </a:r>
          </a:p>
        </p:txBody>
      </p:sp>
      <p:sp>
        <p:nvSpPr>
          <p:cNvPr id="32" name="Text Box 37"/>
          <p:cNvSpPr txBox="1">
            <a:spLocks noChangeArrowheads="1"/>
          </p:cNvSpPr>
          <p:nvPr/>
        </p:nvSpPr>
        <p:spPr bwMode="auto">
          <a:xfrm>
            <a:off x="4946567" y="6093619"/>
            <a:ext cx="5998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b="1" dirty="0"/>
              <a:t>Encargado</a:t>
            </a:r>
          </a:p>
        </p:txBody>
      </p: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4954099" y="6255544"/>
            <a:ext cx="1847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endParaRPr lang="es-ES" sz="750" dirty="0"/>
          </a:p>
        </p:txBody>
      </p:sp>
    </p:spTree>
    <p:extLst>
      <p:ext uri="{BB962C8B-B14F-4D97-AF65-F5344CB8AC3E}">
        <p14:creationId xmlns:p14="http://schemas.microsoft.com/office/powerpoint/2010/main" val="10116794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122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4</cp:revision>
  <dcterms:created xsi:type="dcterms:W3CDTF">2017-05-07T21:22:10Z</dcterms:created>
  <dcterms:modified xsi:type="dcterms:W3CDTF">2017-05-07T22:06:34Z</dcterms:modified>
</cp:coreProperties>
</file>