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5F6B2-40A5-4A5A-AABA-39C59B9A1829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15E8F-39D3-4F3A-8062-FE71F40F071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92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 txBox="1">
            <a:spLocks noGrp="1" noChangeArrowheads="1"/>
          </p:cNvSpPr>
          <p:nvPr/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 anchor="b"/>
          <a:lstStyle>
            <a:lvl1pPr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63C78E99-9453-42EC-B821-770B01CE0665}" type="slidenum">
              <a:rPr lang="es-MX" altLang="es-MX">
                <a:latin typeface="Times New Roman" panose="02020603050405020304" pitchFamily="18" charset="0"/>
              </a:rPr>
              <a:pPr algn="r"/>
              <a:t>1</a:t>
            </a:fld>
            <a:endParaRPr lang="es-MX" altLang="es-MX">
              <a:latin typeface="Times New Roman" panose="02020603050405020304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2" tIns="45710" rIns="91422" bIns="45710"/>
          <a:lstStyle/>
          <a:p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4029622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091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1017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79994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6666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4009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52526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5568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2145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835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3162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1453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C1814-C2E1-455A-9FF1-DADCF2BC8E9E}" type="datetimeFigureOut">
              <a:rPr lang="es-MX" smtClean="0"/>
              <a:t>07/05/2017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E3604-61B5-433F-8CB4-6A776AE9E15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1326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4 Marcador de número de diapositiva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57213" indent="-214313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572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001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543050" indent="-171450" eaLnBrk="0" hangingPunct="0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431A8A2-9885-496F-82DB-4F0AEEFA3FB8}" type="slidenum">
              <a:rPr lang="es-ES_tradnl" altLang="es-MX" sz="825">
                <a:solidFill>
                  <a:schemeClr val="tx2"/>
                </a:solidFill>
              </a:rPr>
              <a:pPr eaLnBrk="1" hangingPunct="1"/>
              <a:t>1</a:t>
            </a:fld>
            <a:endParaRPr lang="es-ES_tradnl" altLang="es-MX" sz="825">
              <a:solidFill>
                <a:schemeClr val="tx2"/>
              </a:solidFill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50281" y="716757"/>
            <a:ext cx="4229100" cy="1597819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Clr>
                <a:schemeClr val="accent3">
                  <a:lumMod val="50000"/>
                </a:schemeClr>
              </a:buClr>
              <a:buFont typeface="Wingdings 2" panose="05020102010507070707" pitchFamily="18" charset="2"/>
              <a:buNone/>
              <a:defRPr/>
            </a:pPr>
            <a:r>
              <a:rPr lang="es-MX" sz="900" b="1" i="1" dirty="0"/>
              <a:t>Auxiliar de Comisionado Presidente</a:t>
            </a:r>
          </a:p>
          <a:p>
            <a:pPr algn="just" eaLnBrk="1" hangingPunct="1">
              <a:lnSpc>
                <a:spcPct val="80000"/>
              </a:lnSpc>
              <a:buClr>
                <a:schemeClr val="accent3">
                  <a:lumMod val="50000"/>
                </a:schemeClr>
              </a:buClr>
              <a:buFont typeface="Wingdings 2" panose="05020102010507070707" pitchFamily="18" charset="2"/>
              <a:buNone/>
              <a:defRPr/>
            </a:pPr>
            <a:endParaRPr lang="es-MX" sz="900" b="1" i="1" dirty="0"/>
          </a:p>
          <a:p>
            <a:pPr algn="just">
              <a:spcBef>
                <a:spcPts val="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MX" sz="900" dirty="0"/>
              <a:t>Altos estándares de ética profesional, justicia y respeto</a:t>
            </a:r>
            <a:r>
              <a:rPr lang="es-ES" sz="900" dirty="0"/>
              <a:t>, así como responsabilidad y honestidad</a:t>
            </a:r>
          </a:p>
          <a:p>
            <a:pPr algn="just">
              <a:spcBef>
                <a:spcPts val="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" sz="900" dirty="0"/>
              <a:t>Carrera técnica o bachillerato concluido, preferentemente carrera Profesional</a:t>
            </a:r>
          </a:p>
          <a:p>
            <a:pPr algn="just">
              <a:spcBef>
                <a:spcPts val="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" sz="900" dirty="0"/>
              <a:t>Uso de tecnologías de la información</a:t>
            </a:r>
          </a:p>
          <a:p>
            <a:pPr algn="just">
              <a:spcBef>
                <a:spcPts val="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" sz="900" dirty="0"/>
              <a:t>Disponibilidad</a:t>
            </a:r>
          </a:p>
          <a:p>
            <a:pPr algn="just">
              <a:spcBef>
                <a:spcPts val="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" sz="900" dirty="0"/>
              <a:t>Experiencia laboral de por lo menos un año preferentemente</a:t>
            </a:r>
          </a:p>
          <a:p>
            <a:pPr algn="just">
              <a:spcBef>
                <a:spcPts val="0"/>
              </a:spcBef>
              <a:buClr>
                <a:schemeClr val="accent3">
                  <a:lumMod val="50000"/>
                </a:schemeClr>
              </a:buClr>
              <a:buFont typeface="Wingdings" pitchFamily="2" charset="2"/>
              <a:buChar char="v"/>
              <a:defRPr/>
            </a:pPr>
            <a:r>
              <a:rPr lang="es-ES" sz="900" dirty="0"/>
              <a:t>Apego al cumplimiento de normas y políticas</a:t>
            </a:r>
          </a:p>
        </p:txBody>
      </p:sp>
      <p:sp>
        <p:nvSpPr>
          <p:cNvPr id="7" name="Line 1031"/>
          <p:cNvSpPr>
            <a:spLocks noChangeShapeType="1"/>
          </p:cNvSpPr>
          <p:nvPr/>
        </p:nvSpPr>
        <p:spPr bwMode="auto">
          <a:xfrm>
            <a:off x="2000250" y="466725"/>
            <a:ext cx="4600575" cy="1905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16" name="Line 1031"/>
          <p:cNvSpPr>
            <a:spLocks noChangeShapeType="1"/>
          </p:cNvSpPr>
          <p:nvPr/>
        </p:nvSpPr>
        <p:spPr bwMode="auto">
          <a:xfrm>
            <a:off x="2000250" y="6593681"/>
            <a:ext cx="4599385" cy="0"/>
          </a:xfrm>
          <a:prstGeom prst="line">
            <a:avLst/>
          </a:prstGeom>
          <a:noFill/>
          <a:ln w="101600" cap="rnd" cmpd="dbl">
            <a:solidFill>
              <a:schemeClr val="accent1">
                <a:lumMod val="75000"/>
                <a:alpha val="68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s-MX" sz="1350">
              <a:latin typeface="Arial" charset="0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326481" y="180975"/>
            <a:ext cx="29718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  <a:defRPr/>
            </a:pPr>
            <a:r>
              <a:rPr lang="es-ES_tradnl" sz="1500" b="1" i="1" dirty="0"/>
              <a:t>PERFIL DEL PUESTO</a:t>
            </a:r>
          </a:p>
        </p:txBody>
      </p:sp>
      <p:grpSp>
        <p:nvGrpSpPr>
          <p:cNvPr id="32775" name="Group 54"/>
          <p:cNvGrpSpPr>
            <a:grpSpLocks/>
          </p:cNvGrpSpPr>
          <p:nvPr/>
        </p:nvGrpSpPr>
        <p:grpSpPr bwMode="auto">
          <a:xfrm>
            <a:off x="2469356" y="5969794"/>
            <a:ext cx="3867150" cy="398860"/>
            <a:chOff x="994" y="5323"/>
            <a:chExt cx="3248" cy="364"/>
          </a:xfrm>
        </p:grpSpPr>
        <p:sp>
          <p:nvSpPr>
            <p:cNvPr id="18" name="Rectangle 55"/>
            <p:cNvSpPr>
              <a:spLocks noChangeArrowheads="1"/>
            </p:cNvSpPr>
            <p:nvPr/>
          </p:nvSpPr>
          <p:spPr bwMode="auto">
            <a:xfrm>
              <a:off x="994" y="5323"/>
              <a:ext cx="3246" cy="31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r>
                <a:rPr lang="es-MX" sz="750" dirty="0"/>
                <a:t>								</a:t>
              </a:r>
            </a:p>
          </p:txBody>
        </p:sp>
        <p:sp>
          <p:nvSpPr>
            <p:cNvPr id="19" name="Text Box 56"/>
            <p:cNvSpPr txBox="1">
              <a:spLocks noChangeArrowheads="1"/>
            </p:cNvSpPr>
            <p:nvPr/>
          </p:nvSpPr>
          <p:spPr bwMode="auto">
            <a:xfrm>
              <a:off x="1193" y="5359"/>
              <a:ext cx="1226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es-MX" sz="750" b="1" dirty="0"/>
                <a:t>Responsable del Puesto</a:t>
              </a:r>
              <a:endParaRPr lang="es-ES" sz="750" b="1" dirty="0"/>
            </a:p>
          </p:txBody>
        </p:sp>
        <p:sp>
          <p:nvSpPr>
            <p:cNvPr id="20" name="Line 57"/>
            <p:cNvSpPr>
              <a:spLocks noChangeShapeType="1"/>
            </p:cNvSpPr>
            <p:nvPr/>
          </p:nvSpPr>
          <p:spPr bwMode="auto">
            <a:xfrm>
              <a:off x="2616" y="5325"/>
              <a:ext cx="6" cy="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1" name="Line 58"/>
            <p:cNvSpPr>
              <a:spLocks noChangeShapeType="1"/>
            </p:cNvSpPr>
            <p:nvPr/>
          </p:nvSpPr>
          <p:spPr bwMode="auto">
            <a:xfrm>
              <a:off x="994" y="5504"/>
              <a:ext cx="324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eaLnBrk="0" hangingPunct="0">
                <a:defRPr/>
              </a:pPr>
              <a:endParaRPr lang="es-MX" sz="750"/>
            </a:p>
          </p:txBody>
        </p:sp>
        <p:sp>
          <p:nvSpPr>
            <p:cNvPr id="22" name="Text Box 59"/>
            <p:cNvSpPr txBox="1">
              <a:spLocks noChangeArrowheads="1"/>
            </p:cNvSpPr>
            <p:nvPr/>
          </p:nvSpPr>
          <p:spPr bwMode="auto">
            <a:xfrm>
              <a:off x="2622" y="5343"/>
              <a:ext cx="1620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80000"/>
                </a:lnSpc>
                <a:defRPr/>
              </a:pPr>
              <a:r>
                <a:rPr lang="es-ES" sz="750" b="1" dirty="0"/>
                <a:t>Encargado</a:t>
              </a:r>
            </a:p>
          </p:txBody>
        </p:sp>
        <p:sp>
          <p:nvSpPr>
            <p:cNvPr id="23" name="Rectangle 60"/>
            <p:cNvSpPr>
              <a:spLocks noChangeArrowheads="1"/>
            </p:cNvSpPr>
            <p:nvPr/>
          </p:nvSpPr>
          <p:spPr bwMode="auto">
            <a:xfrm>
              <a:off x="1004" y="5506"/>
              <a:ext cx="1602" cy="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es-ES" sz="750" dirty="0"/>
                <a:t>Auxiliar de Presidencia</a:t>
              </a:r>
            </a:p>
          </p:txBody>
        </p:sp>
        <p:sp>
          <p:nvSpPr>
            <p:cNvPr id="24" name="Rectangle 61"/>
            <p:cNvSpPr>
              <a:spLocks noChangeArrowheads="1"/>
            </p:cNvSpPr>
            <p:nvPr/>
          </p:nvSpPr>
          <p:spPr bwMode="auto">
            <a:xfrm>
              <a:off x="2622" y="5509"/>
              <a:ext cx="1602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spcBef>
                  <a:spcPct val="20000"/>
                </a:spcBef>
                <a:defRPr/>
              </a:pPr>
              <a:r>
                <a:rPr lang="es-ES" sz="750" dirty="0"/>
                <a:t>Comisionada Presidenta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85517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65</Words>
  <Application>Microsoft Office PowerPoint</Application>
  <PresentationFormat>Presentación en pantalla (4:3)</PresentationFormat>
  <Paragraphs>16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Wingdings</vt:lpstr>
      <vt:lpstr>Wingdings 2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Amelia Salazar González</dc:creator>
  <cp:lastModifiedBy>Amelia Salazar González</cp:lastModifiedBy>
  <cp:revision>2</cp:revision>
  <dcterms:created xsi:type="dcterms:W3CDTF">2017-05-07T21:22:10Z</dcterms:created>
  <dcterms:modified xsi:type="dcterms:W3CDTF">2017-05-07T21:32:53Z</dcterms:modified>
</cp:coreProperties>
</file>