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60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13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25F6B2-40A5-4A5A-AABA-39C59B9A1829}" type="datetimeFigureOut">
              <a:rPr lang="es-MX" smtClean="0"/>
              <a:t>07/05/2017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415E8F-39D3-4F3A-8062-FE71F40F071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68927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 txBox="1">
            <a:spLocks noGrp="1" noChangeArrowheads="1"/>
          </p:cNvSpPr>
          <p:nvPr/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 anchor="b"/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fld id="{08F22C42-C859-4386-8649-D48C0D43C3E8}" type="slidenum">
              <a:rPr lang="es-MX" altLang="es-MX">
                <a:latin typeface="Times New Roman" panose="02020603050405020304" pitchFamily="18" charset="0"/>
              </a:rPr>
              <a:pPr algn="r"/>
              <a:t>1</a:t>
            </a:fld>
            <a:endParaRPr lang="es-MX" altLang="es-MX">
              <a:latin typeface="Times New Roman" panose="02020603050405020304" pitchFamily="18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30280400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/>
          </a:p>
        </p:txBody>
      </p:sp>
      <p:sp>
        <p:nvSpPr>
          <p:cNvPr id="5" name="9 Conector recto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 sz="1350">
              <a:latin typeface="Arial" charset="0"/>
              <a:cs typeface="+mn-cs"/>
            </a:endParaRPr>
          </a:p>
        </p:txBody>
      </p:sp>
      <p:sp>
        <p:nvSpPr>
          <p:cNvPr id="12" name="11 Título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3150" b="1"/>
            </a:lvl1pPr>
            <a:extLst/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25" name="24 Subtítulo"/>
          <p:cNvSpPr>
            <a:spLocks noGrp="1"/>
          </p:cNvSpPr>
          <p:nvPr>
            <p:ph type="subTitle" idx="1"/>
          </p:nvPr>
        </p:nvSpPr>
        <p:spPr>
          <a:xfrm>
            <a:off x="3354441" y="3539865"/>
            <a:ext cx="5114779" cy="1101248"/>
          </a:xfrm>
        </p:spPr>
        <p:txBody>
          <a:bodyPr lIns="45720" tIns="0" rIns="45720" bIns="0"/>
          <a:lstStyle>
            <a:lvl1pPr marL="0" indent="0" algn="r">
              <a:buNone/>
              <a:defRPr sz="1650">
                <a:solidFill>
                  <a:srgbClr val="FFFFFF"/>
                </a:solidFill>
                <a:effectLst/>
              </a:defRPr>
            </a:lvl1pPr>
            <a:lvl2pPr marL="342900" indent="0" algn="ctr">
              <a:buNone/>
            </a:lvl2pPr>
            <a:lvl3pPr marL="685800" indent="0" algn="ctr">
              <a:buNone/>
            </a:lvl3pPr>
            <a:lvl4pPr marL="1028700" indent="0" algn="ctr">
              <a:buNone/>
            </a:lvl4pPr>
            <a:lvl5pPr marL="1371600" indent="0" algn="ctr">
              <a:buNone/>
            </a:lvl5pPr>
            <a:lvl6pPr marL="1714500" indent="0" algn="ctr">
              <a:buNone/>
            </a:lvl6pPr>
            <a:lvl7pPr marL="2057400" indent="0" algn="ctr">
              <a:buNone/>
            </a:lvl7pPr>
            <a:lvl8pPr marL="2400300" indent="0" algn="ctr">
              <a:buNone/>
            </a:lvl8pPr>
            <a:lvl9pPr marL="2743200" indent="0" algn="ctr">
              <a:buNone/>
            </a:lvl9pPr>
            <a:extLst/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6" name="30 Marcador de fecha"/>
          <p:cNvSpPr>
            <a:spLocks noGrp="1"/>
          </p:cNvSpPr>
          <p:nvPr>
            <p:ph type="dt" sz="half" idx="10"/>
          </p:nvPr>
        </p:nvSpPr>
        <p:spPr>
          <a:xfrm>
            <a:off x="5871634" y="6557963"/>
            <a:ext cx="2002367" cy="22741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es-ES_tradnl"/>
          </a:p>
        </p:txBody>
      </p:sp>
      <p:sp>
        <p:nvSpPr>
          <p:cNvPr id="7" name="1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819401" y="6557963"/>
            <a:ext cx="2927351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es-ES_tradnl"/>
          </a:p>
        </p:txBody>
      </p:sp>
      <p:sp>
        <p:nvSpPr>
          <p:cNvPr id="8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880352" y="6556772"/>
            <a:ext cx="588433" cy="2286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D213B4F-A5E5-4A41-A569-4FC9FA4AB24F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42379216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2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CE767F-0154-4EF9-B056-20572DF01D33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884951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66800" y="2821838"/>
            <a:ext cx="6255488" cy="1362075"/>
          </a:xfrm>
        </p:spPr>
        <p:txBody>
          <a:bodyPr anchor="t"/>
          <a:lstStyle>
            <a:lvl1pPr algn="r">
              <a:buNone/>
              <a:defRPr sz="3150" b="1" cap="all"/>
            </a:lvl1pPr>
            <a:extLst/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066800" y="1905001"/>
            <a:ext cx="6255488" cy="743507"/>
          </a:xfrm>
        </p:spPr>
        <p:txBody>
          <a:bodyPr anchor="b"/>
          <a:lstStyle>
            <a:lvl1pPr marL="0" indent="0" algn="r">
              <a:buNone/>
              <a:defRPr sz="1500">
                <a:solidFill>
                  <a:schemeClr val="tx1"/>
                </a:solidFill>
                <a:effectLst/>
              </a:defRPr>
            </a:lvl1pPr>
            <a:lvl2pPr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724401" y="6556772"/>
            <a:ext cx="2002367" cy="22740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735667" y="6556772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733118" y="6555581"/>
            <a:ext cx="588433" cy="228600"/>
          </a:xfrm>
        </p:spPr>
        <p:txBody>
          <a:bodyPr/>
          <a:lstStyle>
            <a:lvl1pPr>
              <a:defRPr/>
            </a:lvl1pPr>
          </a:lstStyle>
          <a:p>
            <a:fld id="{D8A8D835-1ACE-442E-A2AE-A1CFEE43C0B2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5344380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352044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extLst/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178808" y="1600201"/>
            <a:ext cx="352044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extLst/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2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FECB8F-9FA6-49ED-800C-C86C529FF395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950870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350" b="1">
                <a:solidFill>
                  <a:schemeClr val="tx2"/>
                </a:solidFill>
                <a:effectLst/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  <a:extLst/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350" b="1">
                <a:solidFill>
                  <a:schemeClr val="tx2"/>
                </a:solidFill>
                <a:effectLst/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  <a:extLst/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extLst/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extLst/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2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ADA3C9-BB99-4131-AC3E-2633FC4FBD90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77002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58F60F-CB59-42CB-B7B0-3AA09487661C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729521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27B432-BC07-424E-A781-D565B26A87A3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4014467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1800" baseline="0" smtClean="0"/>
            </a:lvl1pPr>
            <a:extLst/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1497417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050"/>
            </a:lvl1pPr>
            <a:lvl2pPr>
              <a:buNone/>
              <a:defRPr sz="900"/>
            </a:lvl2pPr>
            <a:lvl3pPr>
              <a:buNone/>
              <a:defRPr sz="750"/>
            </a:lvl3pPr>
            <a:lvl4pPr>
              <a:buNone/>
              <a:defRPr sz="675"/>
            </a:lvl4pPr>
            <a:lvl5pPr>
              <a:buNone/>
              <a:defRPr sz="675"/>
            </a:lvl5pPr>
            <a:extLst/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2133601"/>
            <a:ext cx="7239000" cy="437175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extLst/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2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1DAC11-4CFA-4065-BF8B-2607BEDE8215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46766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7 Rectángulo"/>
          <p:cNvSpPr/>
          <p:nvPr/>
        </p:nvSpPr>
        <p:spPr>
          <a:xfrm rot="21240000">
            <a:off x="599017" y="1004888"/>
            <a:ext cx="4318000" cy="4312444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/>
          </a:p>
        </p:txBody>
      </p:sp>
      <p:sp>
        <p:nvSpPr>
          <p:cNvPr id="6" name="9 Rectángulo"/>
          <p:cNvSpPr/>
          <p:nvPr/>
        </p:nvSpPr>
        <p:spPr>
          <a:xfrm rot="21420000">
            <a:off x="596900" y="998935"/>
            <a:ext cx="4320117" cy="4312444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89099" y="1143000"/>
            <a:ext cx="3429000" cy="2057400"/>
          </a:xfrm>
        </p:spPr>
        <p:txBody>
          <a:bodyPr/>
          <a:lstStyle>
            <a:lvl1pPr algn="l">
              <a:buNone/>
              <a:defRPr sz="225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389099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050" baseline="0">
                <a:solidFill>
                  <a:schemeClr val="tx1"/>
                </a:solidFill>
              </a:defRPr>
            </a:lvl1pPr>
            <a:lvl2pPr>
              <a:defRPr sz="900"/>
            </a:lvl2pPr>
            <a:lvl3pPr>
              <a:defRPr sz="750"/>
            </a:lvl3pPr>
            <a:lvl4pPr>
              <a:defRPr sz="675"/>
            </a:lvl4pPr>
            <a:lvl5pPr>
              <a:defRPr sz="675"/>
            </a:lvl5pPr>
            <a:extLst/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0" name="9 Marcador de posición de imagen"/>
          <p:cNvSpPr>
            <a:spLocks noGrp="1"/>
          </p:cNvSpPr>
          <p:nvPr>
            <p:ph type="pic" idx="1"/>
          </p:nvPr>
        </p:nvSpPr>
        <p:spPr>
          <a:xfrm>
            <a:off x="663683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extLst/>
          </a:lstStyle>
          <a:p>
            <a:pPr lvl="0"/>
            <a:r>
              <a:rPr lang="es-ES" noProof="0"/>
              <a:t>Haga clic en el icono para agregar una imagen</a:t>
            </a:r>
            <a:endParaRPr lang="en-US" noProof="0" dirty="0"/>
          </a:p>
        </p:txBody>
      </p:sp>
      <p:sp>
        <p:nvSpPr>
          <p:cNvPr id="7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_tradnl"/>
          </a:p>
        </p:txBody>
      </p:sp>
      <p:sp>
        <p:nvSpPr>
          <p:cNvPr id="8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_tradnl"/>
          </a:p>
        </p:txBody>
      </p:sp>
      <p:sp>
        <p:nvSpPr>
          <p:cNvPr id="9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A90E89-88E7-4E17-9200-0447D7FBF5A3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35016269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2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6AF880-8D5F-40C4-87BE-AE5AC61C7EB2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083010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53200" y="274956"/>
            <a:ext cx="1524000" cy="5851525"/>
          </a:xfrm>
        </p:spPr>
        <p:txBody>
          <a:bodyPr vert="eaVert" anchor="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3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241801" y="6557963"/>
            <a:ext cx="2004484" cy="22741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556772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254752" y="6553200"/>
            <a:ext cx="588433" cy="228600"/>
          </a:xfrm>
        </p:spPr>
        <p:txBody>
          <a:bodyPr/>
          <a:lstStyle>
            <a:lvl1pPr>
              <a:defRPr/>
            </a:lvl1pPr>
          </a:lstStyle>
          <a:p>
            <a:fld id="{DCD9CA14-3249-4FD1-AF6C-54CEFC760C46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3131415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/>
          </a:p>
        </p:txBody>
      </p:sp>
      <p:sp>
        <p:nvSpPr>
          <p:cNvPr id="3" name="2 Marcador de título"/>
          <p:cNvSpPr>
            <a:spLocks noGrp="1"/>
          </p:cNvSpPr>
          <p:nvPr>
            <p:ph type="title"/>
          </p:nvPr>
        </p:nvSpPr>
        <p:spPr>
          <a:xfrm>
            <a:off x="457200" y="320279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030" name="30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5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  <a:endParaRPr lang="en-US" altLang="es-MX"/>
          </a:p>
        </p:txBody>
      </p:sp>
      <p:sp>
        <p:nvSpPr>
          <p:cNvPr id="27" name="26 Marcador de fecha"/>
          <p:cNvSpPr>
            <a:spLocks noGrp="1"/>
          </p:cNvSpPr>
          <p:nvPr>
            <p:ph type="dt" sz="half" idx="2"/>
          </p:nvPr>
        </p:nvSpPr>
        <p:spPr>
          <a:xfrm>
            <a:off x="4246034" y="6557963"/>
            <a:ext cx="2002367" cy="227410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750">
                <a:solidFill>
                  <a:schemeClr val="tx2"/>
                </a:solidFill>
                <a:latin typeface="Arial" charset="0"/>
                <a:cs typeface="+mn-cs"/>
              </a:defRPr>
            </a:lvl1pPr>
            <a:extLst/>
          </a:lstStyle>
          <a:p>
            <a:pPr>
              <a:defRPr/>
            </a:pPr>
            <a:endParaRPr lang="es-ES_tradnl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750">
                <a:solidFill>
                  <a:schemeClr val="tx2"/>
                </a:solidFill>
                <a:latin typeface="Arial" charset="0"/>
                <a:cs typeface="+mn-cs"/>
              </a:defRPr>
            </a:lvl1pPr>
            <a:extLst/>
          </a:lstStyle>
          <a:p>
            <a:pPr>
              <a:defRPr/>
            </a:pPr>
            <a:endParaRPr lang="es-ES_tradnl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250518" y="6556772"/>
            <a:ext cx="588433" cy="22860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825">
                <a:solidFill>
                  <a:schemeClr val="tx2"/>
                </a:solidFill>
              </a:defRPr>
            </a:lvl1pPr>
          </a:lstStyle>
          <a:p>
            <a:fld id="{9D683348-242D-4E60-AC22-E879168F8572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638564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5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50" b="1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50" b="1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50" b="1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50" b="1">
          <a:solidFill>
            <a:schemeClr val="tx1"/>
          </a:solidFill>
          <a:latin typeface="Calibri" pitchFamily="34" charset="0"/>
        </a:defRPr>
      </a:lvl5pPr>
      <a:lvl6pPr marL="342900" algn="l" rtl="0" fontAlgn="base">
        <a:spcBef>
          <a:spcPct val="0"/>
        </a:spcBef>
        <a:spcAft>
          <a:spcPct val="0"/>
        </a:spcAft>
        <a:defRPr sz="2850" b="1">
          <a:solidFill>
            <a:schemeClr val="tx1"/>
          </a:solidFill>
          <a:latin typeface="Calibri" pitchFamily="34" charset="0"/>
        </a:defRPr>
      </a:lvl6pPr>
      <a:lvl7pPr marL="685800" algn="l" rtl="0" fontAlgn="base">
        <a:spcBef>
          <a:spcPct val="0"/>
        </a:spcBef>
        <a:spcAft>
          <a:spcPct val="0"/>
        </a:spcAft>
        <a:defRPr sz="2850" b="1">
          <a:solidFill>
            <a:schemeClr val="tx1"/>
          </a:solidFill>
          <a:latin typeface="Calibri" pitchFamily="34" charset="0"/>
        </a:defRPr>
      </a:lvl7pPr>
      <a:lvl8pPr marL="1028700" algn="l" rtl="0" fontAlgn="base">
        <a:spcBef>
          <a:spcPct val="0"/>
        </a:spcBef>
        <a:spcAft>
          <a:spcPct val="0"/>
        </a:spcAft>
        <a:defRPr sz="2850" b="1">
          <a:solidFill>
            <a:schemeClr val="tx1"/>
          </a:solidFill>
          <a:latin typeface="Calibri" pitchFamily="34" charset="0"/>
        </a:defRPr>
      </a:lvl8pPr>
      <a:lvl9pPr marL="1371600" algn="l" rtl="0" fontAlgn="base">
        <a:spcBef>
          <a:spcPct val="0"/>
        </a:spcBef>
        <a:spcAft>
          <a:spcPct val="0"/>
        </a:spcAft>
        <a:defRPr sz="2850" b="1">
          <a:solidFill>
            <a:schemeClr val="tx1"/>
          </a:solidFill>
          <a:latin typeface="Calibri" pitchFamily="34" charset="0"/>
        </a:defRPr>
      </a:lvl9pPr>
      <a:extLst/>
    </p:titleStyle>
    <p:bodyStyle>
      <a:lvl1pPr marL="204788" indent="-204788" algn="l" rtl="0" eaLnBrk="0" fontAlgn="base" hangingPunct="0">
        <a:spcBef>
          <a:spcPts val="450"/>
        </a:spcBef>
        <a:spcAft>
          <a:spcPct val="0"/>
        </a:spcAft>
        <a:buClr>
          <a:schemeClr val="tx2"/>
        </a:buClr>
        <a:buSzPct val="73000"/>
        <a:buFont typeface="Wingdings 2" panose="05020102010507070707" pitchFamily="18" charset="2"/>
        <a:buChar char=""/>
        <a:defRPr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390525" indent="-171450" algn="l" rtl="0" eaLnBrk="0" fontAlgn="base" hangingPunct="0">
        <a:spcBef>
          <a:spcPts val="375"/>
        </a:spcBef>
        <a:spcAft>
          <a:spcPct val="0"/>
        </a:spcAft>
        <a:buClr>
          <a:srgbClr val="002060"/>
        </a:buClr>
        <a:buSzPct val="80000"/>
        <a:buFont typeface="Wingdings 2" panose="05020102010507070707" pitchFamily="18" charset="2"/>
        <a:buChar char=""/>
        <a:defRPr sz="1725" kern="1200">
          <a:solidFill>
            <a:srgbClr val="6C6C6C"/>
          </a:solidFill>
          <a:latin typeface="+mn-lt"/>
          <a:ea typeface="+mn-ea"/>
          <a:cs typeface="+mn-cs"/>
        </a:defRPr>
      </a:lvl2pPr>
      <a:lvl3pPr marL="569119" indent="-171450" algn="l" rtl="0" eaLnBrk="0" fontAlgn="base" hangingPunct="0">
        <a:spcBef>
          <a:spcPts val="300"/>
        </a:spcBef>
        <a:spcAft>
          <a:spcPct val="0"/>
        </a:spcAft>
        <a:buClr>
          <a:srgbClr val="002060"/>
        </a:buClr>
        <a:buSzPct val="60000"/>
        <a:buFont typeface="Wingdings" panose="05000000000000000000" pitchFamily="2" charset="2"/>
        <a:buChar char="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753666" indent="-171450" algn="l" rtl="0" eaLnBrk="0" fontAlgn="base" hangingPunct="0">
        <a:spcBef>
          <a:spcPct val="20000"/>
        </a:spcBef>
        <a:spcAft>
          <a:spcPct val="0"/>
        </a:spcAft>
        <a:buClr>
          <a:srgbClr val="002060"/>
        </a:buClr>
        <a:buSzPct val="80000"/>
        <a:buFont typeface="Wingdings 2" panose="05020102010507070707" pitchFamily="18" charset="2"/>
        <a:buChar char=""/>
        <a:defRPr sz="1500" kern="1200">
          <a:solidFill>
            <a:srgbClr val="6C6C6C"/>
          </a:solidFill>
          <a:latin typeface="+mn-lt"/>
          <a:ea typeface="+mn-ea"/>
          <a:cs typeface="+mn-cs"/>
        </a:defRPr>
      </a:lvl4pPr>
      <a:lvl5pPr marL="959644" indent="-171450" algn="l" rtl="0" eaLnBrk="0" fontAlgn="base" hangingPunct="0">
        <a:spcBef>
          <a:spcPts val="300"/>
        </a:spcBef>
        <a:spcAft>
          <a:spcPct val="0"/>
        </a:spcAft>
        <a:buClr>
          <a:srgbClr val="002060"/>
        </a:buClr>
        <a:buSzPct val="70000"/>
        <a:buFont typeface="Wingdings" panose="05000000000000000000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104138" indent="-137160" algn="l" rtl="0" eaLnBrk="1" latinLnBrk="0" hangingPunct="1">
        <a:spcBef>
          <a:spcPts val="300"/>
        </a:spcBef>
        <a:buClr>
          <a:schemeClr val="accent4"/>
        </a:buClr>
        <a:buSzPct val="80000"/>
        <a:buFont typeface="Wingdings 2"/>
        <a:buChar char=""/>
        <a:defRPr kumimoji="0" sz="135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255014" indent="-13716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2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385316" indent="-137160" algn="l" rtl="0" eaLnBrk="1" latinLnBrk="0" hangingPunct="1">
        <a:spcBef>
          <a:spcPts val="225"/>
        </a:spcBef>
        <a:buClr>
          <a:schemeClr val="accent4"/>
        </a:buClr>
        <a:buSzPct val="100000"/>
        <a:buChar char="•"/>
        <a:defRPr kumimoji="0" sz="12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1543050" indent="-13716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05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Text Box 33"/>
          <p:cNvSpPr txBox="1">
            <a:spLocks noChangeArrowheads="1"/>
          </p:cNvSpPr>
          <p:nvPr/>
        </p:nvSpPr>
        <p:spPr bwMode="auto">
          <a:xfrm>
            <a:off x="2386013" y="176213"/>
            <a:ext cx="2971800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>
              <a:spcBef>
                <a:spcPct val="50000"/>
              </a:spcBef>
              <a:defRPr/>
            </a:pPr>
            <a:r>
              <a:rPr lang="es-ES_tradnl" sz="1500" b="1" i="1" dirty="0"/>
              <a:t>PERFIL DEL PUESTO</a:t>
            </a:r>
          </a:p>
        </p:txBody>
      </p:sp>
      <p:sp>
        <p:nvSpPr>
          <p:cNvPr id="15" name="Line 1031"/>
          <p:cNvSpPr>
            <a:spLocks noChangeShapeType="1"/>
          </p:cNvSpPr>
          <p:nvPr/>
        </p:nvSpPr>
        <p:spPr bwMode="auto">
          <a:xfrm>
            <a:off x="2000250" y="466725"/>
            <a:ext cx="4600575" cy="19050"/>
          </a:xfrm>
          <a:prstGeom prst="line">
            <a:avLst/>
          </a:prstGeom>
          <a:noFill/>
          <a:ln w="101600" cap="rnd" cmpd="dbl">
            <a:solidFill>
              <a:schemeClr val="accent1">
                <a:lumMod val="75000"/>
                <a:alpha val="68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s-MX" sz="1350">
              <a:latin typeface="Arial" charset="0"/>
            </a:endParaRPr>
          </a:p>
        </p:txBody>
      </p:sp>
      <p:sp>
        <p:nvSpPr>
          <p:cNvPr id="82948" name="13 Marcador de número de diapositiva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57213" indent="-214313" eaLnBrk="0" hangingPunct="0"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57250" indent="-171450" eaLnBrk="0" hangingPunct="0"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200150" indent="-171450" eaLnBrk="0" hangingPunct="0"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543050" indent="-171450" eaLnBrk="0" hangingPunct="0"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551A08F-98E6-44D0-B372-F51116602EE1}" type="slidenum">
              <a:rPr lang="es-ES_tradnl" altLang="es-MX" sz="825">
                <a:solidFill>
                  <a:schemeClr val="tx2"/>
                </a:solidFill>
              </a:rPr>
              <a:pPr eaLnBrk="1" hangingPunct="1"/>
              <a:t>1</a:t>
            </a:fld>
            <a:endParaRPr lang="es-ES_tradnl" altLang="es-MX" sz="825">
              <a:solidFill>
                <a:schemeClr val="tx2"/>
              </a:solidFill>
            </a:endParaRPr>
          </a:p>
        </p:txBody>
      </p:sp>
      <p:sp>
        <p:nvSpPr>
          <p:cNvPr id="14" name="Line 1031"/>
          <p:cNvSpPr>
            <a:spLocks noChangeShapeType="1"/>
          </p:cNvSpPr>
          <p:nvPr/>
        </p:nvSpPr>
        <p:spPr bwMode="auto">
          <a:xfrm>
            <a:off x="2000250" y="6593681"/>
            <a:ext cx="4599385" cy="0"/>
          </a:xfrm>
          <a:prstGeom prst="line">
            <a:avLst/>
          </a:prstGeom>
          <a:noFill/>
          <a:ln w="101600" cap="rnd" cmpd="dbl">
            <a:solidFill>
              <a:schemeClr val="accent1">
                <a:lumMod val="75000"/>
                <a:alpha val="68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s-MX" sz="1350">
              <a:latin typeface="Arial" charset="0"/>
            </a:endParaRPr>
          </a:p>
        </p:txBody>
      </p:sp>
      <p:sp>
        <p:nvSpPr>
          <p:cNvPr id="24" name="Rectangle 5"/>
          <p:cNvSpPr>
            <a:spLocks noChangeArrowheads="1"/>
          </p:cNvSpPr>
          <p:nvPr/>
        </p:nvSpPr>
        <p:spPr bwMode="auto">
          <a:xfrm>
            <a:off x="2295525" y="728663"/>
            <a:ext cx="4148138" cy="3000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71438" indent="-71438" algn="just" eaLnBrk="0" hangingPunct="0">
              <a:defRPr/>
            </a:pPr>
            <a:endParaRPr lang="es-ES_tradnl" sz="1350" b="1" i="1" dirty="0"/>
          </a:p>
          <a:p>
            <a:pPr marL="171450" indent="-171450" eaLnBrk="0" hangingPunct="0">
              <a:defRPr/>
            </a:pPr>
            <a:r>
              <a:rPr lang="es-MX" sz="1350" b="1" i="1" dirty="0"/>
              <a:t> </a:t>
            </a:r>
            <a:r>
              <a:rPr lang="es-ES_tradnl" sz="1350" b="1" i="1" dirty="0"/>
              <a:t>RECEPCIONISTA</a:t>
            </a:r>
          </a:p>
          <a:p>
            <a:pPr marL="171450" indent="-171450" eaLnBrk="0" hangingPunct="0">
              <a:defRPr/>
            </a:pPr>
            <a:endParaRPr lang="es-ES_tradnl" sz="1350" b="1" dirty="0"/>
          </a:p>
          <a:p>
            <a:pPr marL="171450" indent="-171450" eaLnBrk="0" hangingPunct="0">
              <a:buClr>
                <a:schemeClr val="accent3">
                  <a:lumMod val="50000"/>
                </a:schemeClr>
              </a:buClr>
              <a:buFont typeface="Wingdings" pitchFamily="2" charset="2"/>
              <a:buChar char="v"/>
              <a:defRPr/>
            </a:pPr>
            <a:r>
              <a:rPr lang="es-ES_tradnl" sz="1350" dirty="0"/>
              <a:t>Estudios terminados de Secretaria y/o Secretaria Ejecutiva</a:t>
            </a:r>
          </a:p>
          <a:p>
            <a:pPr marL="171450" indent="-171450" eaLnBrk="0" hangingPunct="0">
              <a:buClr>
                <a:schemeClr val="accent3">
                  <a:lumMod val="50000"/>
                </a:schemeClr>
              </a:buClr>
              <a:buFont typeface="Wingdings" pitchFamily="2" charset="2"/>
              <a:buChar char="v"/>
              <a:defRPr/>
            </a:pPr>
            <a:r>
              <a:rPr lang="es-ES_tradnl" sz="1350" dirty="0"/>
              <a:t>Experiencia en el área de recepción y conmutador</a:t>
            </a:r>
          </a:p>
          <a:p>
            <a:pPr marL="171450" indent="-171450" eaLnBrk="0" hangingPunct="0">
              <a:buClr>
                <a:schemeClr val="accent3">
                  <a:lumMod val="50000"/>
                </a:schemeClr>
              </a:buClr>
              <a:buFont typeface="Wingdings" pitchFamily="2" charset="2"/>
              <a:buChar char="v"/>
              <a:defRPr/>
            </a:pPr>
            <a:r>
              <a:rPr lang="es-ES_tradnl" sz="1350" dirty="0"/>
              <a:t>Manejo de Office, Excel y Word</a:t>
            </a:r>
          </a:p>
          <a:p>
            <a:pPr marL="171450" indent="-171450" eaLnBrk="0" hangingPunct="0">
              <a:buClr>
                <a:schemeClr val="accent3">
                  <a:lumMod val="50000"/>
                </a:schemeClr>
              </a:buClr>
              <a:buFont typeface="Wingdings" pitchFamily="2" charset="2"/>
              <a:buChar char="v"/>
              <a:defRPr/>
            </a:pPr>
            <a:r>
              <a:rPr lang="es-ES_tradnl" sz="1350" dirty="0"/>
              <a:t>Amabilidad</a:t>
            </a:r>
          </a:p>
          <a:p>
            <a:pPr marL="71438" indent="-71438" algn="just" eaLnBrk="0" hangingPunct="0">
              <a:buClr>
                <a:schemeClr val="accent3">
                  <a:lumMod val="50000"/>
                </a:schemeClr>
              </a:buClr>
              <a:buFont typeface="Wingdings" pitchFamily="2" charset="2"/>
              <a:buChar char="v"/>
              <a:defRPr/>
            </a:pPr>
            <a:r>
              <a:rPr lang="es-ES_tradnl" sz="1350" dirty="0">
                <a:latin typeface="Calibri" pitchFamily="34" charset="0"/>
                <a:cs typeface="Calibri" pitchFamily="34" charset="0"/>
              </a:rPr>
              <a:t>   Altos estándares de ética profesional, justicia, responsabilidad y honestidad</a:t>
            </a:r>
          </a:p>
          <a:p>
            <a:pPr marL="71438" indent="-71438" eaLnBrk="0" hangingPunct="0">
              <a:buClr>
                <a:schemeClr val="accent3">
                  <a:lumMod val="50000"/>
                </a:schemeClr>
              </a:buClr>
              <a:buFont typeface="Wingdings" pitchFamily="2" charset="2"/>
              <a:buChar char="v"/>
              <a:defRPr/>
            </a:pPr>
            <a:r>
              <a:rPr lang="es-MX" sz="1350" dirty="0">
                <a:latin typeface="Calibri" pitchFamily="34" charset="0"/>
                <a:cs typeface="Calibri" pitchFamily="34" charset="0"/>
              </a:rPr>
              <a:t>   Apego al Cumplimiento de la Normas y Políticas de la Comisión</a:t>
            </a:r>
          </a:p>
          <a:p>
            <a:pPr marL="171450" indent="-171450" eaLnBrk="0" hangingPunct="0">
              <a:buClr>
                <a:schemeClr val="accent3">
                  <a:lumMod val="50000"/>
                </a:schemeClr>
              </a:buClr>
              <a:buFont typeface="Wingdings" pitchFamily="2" charset="2"/>
              <a:buChar char="v"/>
              <a:defRPr/>
            </a:pPr>
            <a:endParaRPr lang="es-ES_tradnl" sz="1350" dirty="0"/>
          </a:p>
          <a:p>
            <a:pPr marL="71438" indent="-71438" algn="just" eaLnBrk="0" hangingPunct="0">
              <a:buFont typeface="Wingdings" pitchFamily="2" charset="2"/>
              <a:buChar char="§"/>
              <a:defRPr/>
            </a:pPr>
            <a:endParaRPr lang="es-MX" sz="1350" dirty="0"/>
          </a:p>
        </p:txBody>
      </p:sp>
      <p:grpSp>
        <p:nvGrpSpPr>
          <p:cNvPr id="84999" name="Group 35"/>
          <p:cNvGrpSpPr>
            <a:grpSpLocks/>
          </p:cNvGrpSpPr>
          <p:nvPr/>
        </p:nvGrpSpPr>
        <p:grpSpPr bwMode="auto">
          <a:xfrm>
            <a:off x="2406254" y="6072187"/>
            <a:ext cx="3917156" cy="328613"/>
            <a:chOff x="994" y="5263"/>
            <a:chExt cx="3290" cy="427"/>
          </a:xfrm>
        </p:grpSpPr>
        <p:sp>
          <p:nvSpPr>
            <p:cNvPr id="17" name="Rectangle 36"/>
            <p:cNvSpPr>
              <a:spLocks noChangeArrowheads="1"/>
            </p:cNvSpPr>
            <p:nvPr/>
          </p:nvSpPr>
          <p:spPr bwMode="auto">
            <a:xfrm>
              <a:off x="994" y="5263"/>
              <a:ext cx="3246" cy="42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defRPr/>
              </a:pPr>
              <a:endParaRPr lang="es-MX" sz="750"/>
            </a:p>
          </p:txBody>
        </p:sp>
        <p:sp>
          <p:nvSpPr>
            <p:cNvPr id="18" name="Text Box 37"/>
            <p:cNvSpPr txBox="1">
              <a:spLocks noChangeArrowheads="1"/>
            </p:cNvSpPr>
            <p:nvPr/>
          </p:nvSpPr>
          <p:spPr bwMode="auto">
            <a:xfrm>
              <a:off x="1330" y="5309"/>
              <a:ext cx="951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>
                <a:lnSpc>
                  <a:spcPct val="80000"/>
                </a:lnSpc>
                <a:defRPr/>
              </a:pPr>
              <a:r>
                <a:rPr lang="es-MX" sz="750" b="1" dirty="0"/>
                <a:t>Responsable del Puesto</a:t>
              </a:r>
              <a:endParaRPr lang="es-ES" sz="750" b="1" dirty="0"/>
            </a:p>
          </p:txBody>
        </p:sp>
        <p:sp>
          <p:nvSpPr>
            <p:cNvPr id="19" name="Line 38"/>
            <p:cNvSpPr>
              <a:spLocks noChangeShapeType="1"/>
            </p:cNvSpPr>
            <p:nvPr/>
          </p:nvSpPr>
          <p:spPr bwMode="auto">
            <a:xfrm>
              <a:off x="2618" y="5263"/>
              <a:ext cx="2" cy="42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pPr eaLnBrk="0" hangingPunct="0">
                <a:defRPr/>
              </a:pPr>
              <a:endParaRPr lang="es-MX" sz="750"/>
            </a:p>
          </p:txBody>
        </p:sp>
        <p:sp>
          <p:nvSpPr>
            <p:cNvPr id="20" name="Line 39"/>
            <p:cNvSpPr>
              <a:spLocks noChangeShapeType="1"/>
            </p:cNvSpPr>
            <p:nvPr/>
          </p:nvSpPr>
          <p:spPr bwMode="auto">
            <a:xfrm>
              <a:off x="994" y="550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pPr eaLnBrk="0" hangingPunct="0">
                <a:defRPr/>
              </a:pPr>
              <a:endParaRPr lang="es-MX" sz="750"/>
            </a:p>
          </p:txBody>
        </p:sp>
        <p:sp>
          <p:nvSpPr>
            <p:cNvPr id="21" name="Rectangle 41"/>
            <p:cNvSpPr>
              <a:spLocks noChangeArrowheads="1"/>
            </p:cNvSpPr>
            <p:nvPr/>
          </p:nvSpPr>
          <p:spPr bwMode="auto">
            <a:xfrm>
              <a:off x="1004" y="5506"/>
              <a:ext cx="1602" cy="1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>
                <a:spcBef>
                  <a:spcPct val="20000"/>
                </a:spcBef>
                <a:defRPr/>
              </a:pPr>
              <a:r>
                <a:rPr lang="es-MX" sz="750" dirty="0"/>
                <a:t>Recepcionista</a:t>
              </a:r>
              <a:endParaRPr lang="es-ES" sz="750" dirty="0"/>
            </a:p>
          </p:txBody>
        </p:sp>
        <p:sp>
          <p:nvSpPr>
            <p:cNvPr id="22" name="Rectangle 42"/>
            <p:cNvSpPr>
              <a:spLocks noChangeArrowheads="1"/>
            </p:cNvSpPr>
            <p:nvPr/>
          </p:nvSpPr>
          <p:spPr bwMode="auto">
            <a:xfrm>
              <a:off x="2586" y="5509"/>
              <a:ext cx="1698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>
                <a:spcBef>
                  <a:spcPct val="20000"/>
                </a:spcBef>
                <a:defRPr/>
              </a:pPr>
              <a:endParaRPr lang="es-ES" sz="750" dirty="0"/>
            </a:p>
          </p:txBody>
        </p:sp>
      </p:grpSp>
      <p:sp>
        <p:nvSpPr>
          <p:cNvPr id="23" name="Text Box 37"/>
          <p:cNvSpPr txBox="1">
            <a:spLocks noChangeArrowheads="1"/>
          </p:cNvSpPr>
          <p:nvPr/>
        </p:nvSpPr>
        <p:spPr bwMode="auto">
          <a:xfrm>
            <a:off x="4554877" y="6254353"/>
            <a:ext cx="1497526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lnSpc>
                <a:spcPct val="80000"/>
              </a:lnSpc>
              <a:defRPr/>
            </a:pPr>
            <a:r>
              <a:rPr lang="es-MX" sz="750" dirty="0"/>
              <a:t>Dir. De Administración y Finanzas</a:t>
            </a:r>
            <a:endParaRPr lang="es-ES" sz="750" dirty="0"/>
          </a:p>
        </p:txBody>
      </p:sp>
      <p:sp>
        <p:nvSpPr>
          <p:cNvPr id="25" name="Text Box 37"/>
          <p:cNvSpPr txBox="1">
            <a:spLocks noChangeArrowheads="1"/>
          </p:cNvSpPr>
          <p:nvPr/>
        </p:nvSpPr>
        <p:spPr bwMode="auto">
          <a:xfrm>
            <a:off x="4946567" y="6093619"/>
            <a:ext cx="599844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lnSpc>
                <a:spcPct val="80000"/>
              </a:lnSpc>
              <a:defRPr/>
            </a:pPr>
            <a:r>
              <a:rPr lang="es-ES" sz="750" b="1" dirty="0"/>
              <a:t>Encargado</a:t>
            </a:r>
          </a:p>
        </p:txBody>
      </p:sp>
    </p:spTree>
    <p:extLst>
      <p:ext uri="{BB962C8B-B14F-4D97-AF65-F5344CB8AC3E}">
        <p14:creationId xmlns:p14="http://schemas.microsoft.com/office/powerpoint/2010/main" val="32906893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o">
  <a:themeElements>
    <a:clrScheme name="Personalizado 7">
      <a:dk1>
        <a:sysClr val="windowText" lastClr="000000"/>
      </a:dk1>
      <a:lt1>
        <a:sysClr val="window" lastClr="FFFFFF"/>
      </a:lt1>
      <a:dk2>
        <a:srgbClr val="0070C0"/>
      </a:dk2>
      <a:lt2>
        <a:srgbClr val="FFFFFF"/>
      </a:lt2>
      <a:accent1>
        <a:srgbClr val="0070C0"/>
      </a:accent1>
      <a:accent2>
        <a:srgbClr val="0070C0"/>
      </a:accent2>
      <a:accent3>
        <a:srgbClr val="0070C0"/>
      </a:accent3>
      <a:accent4>
        <a:srgbClr val="002060"/>
      </a:accent4>
      <a:accent5>
        <a:srgbClr val="000000"/>
      </a:accent5>
      <a:accent6>
        <a:srgbClr val="000000"/>
      </a:accent6>
      <a:hlink>
        <a:srgbClr val="0070C0"/>
      </a:hlink>
      <a:folHlink>
        <a:srgbClr val="0070C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ersonalizado 7">
    <a:dk1>
      <a:sysClr val="windowText" lastClr="000000"/>
    </a:dk1>
    <a:lt1>
      <a:sysClr val="window" lastClr="FFFFFF"/>
    </a:lt1>
    <a:dk2>
      <a:srgbClr val="0070C0"/>
    </a:dk2>
    <a:lt2>
      <a:srgbClr val="FFFFFF"/>
    </a:lt2>
    <a:accent1>
      <a:srgbClr val="0070C0"/>
    </a:accent1>
    <a:accent2>
      <a:srgbClr val="0070C0"/>
    </a:accent2>
    <a:accent3>
      <a:srgbClr val="0070C0"/>
    </a:accent3>
    <a:accent4>
      <a:srgbClr val="002060"/>
    </a:accent4>
    <a:accent5>
      <a:srgbClr val="000000"/>
    </a:accent5>
    <a:accent6>
      <a:srgbClr val="000000"/>
    </a:accent6>
    <a:hlink>
      <a:srgbClr val="0070C0"/>
    </a:hlink>
    <a:folHlink>
      <a:srgbClr val="0070C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</TotalTime>
  <Words>16</Words>
  <Application>Microsoft Office PowerPoint</Application>
  <PresentationFormat>Presentación en pantalla (4:3)</PresentationFormat>
  <Paragraphs>16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Calibri</vt:lpstr>
      <vt:lpstr>Times New Roman</vt:lpstr>
      <vt:lpstr>Wingdings</vt:lpstr>
      <vt:lpstr>Wingdings 2</vt:lpstr>
      <vt:lpstr>Opulento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Amelia Salazar González</dc:creator>
  <cp:lastModifiedBy>Amelia Salazar González</cp:lastModifiedBy>
  <cp:revision>3</cp:revision>
  <dcterms:created xsi:type="dcterms:W3CDTF">2017-05-07T21:22:10Z</dcterms:created>
  <dcterms:modified xsi:type="dcterms:W3CDTF">2017-05-07T21:53:21Z</dcterms:modified>
</cp:coreProperties>
</file>