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816" y="-10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742F57-DBE9-4EE6-AC30-6D1AF36A2200}" type="datetimeFigureOut">
              <a:rPr lang="es-MX" smtClean="0"/>
              <a:t>09/02/2026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2986A8-FFCC-4DD4-A72A-E80B60F4B8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8552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2986A8-FFCC-4DD4-A72A-E80B60F4B8EF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4551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DD7D-D4B8-485D-9D9A-B123992F900E}" type="datetimeFigureOut">
              <a:rPr lang="es-MX" smtClean="0"/>
              <a:t>09/02/2026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2543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DD7D-D4B8-485D-9D9A-B123992F900E}" type="datetimeFigureOut">
              <a:rPr lang="es-MX" smtClean="0"/>
              <a:t>09/02/2026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5443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DD7D-D4B8-485D-9D9A-B123992F900E}" type="datetimeFigureOut">
              <a:rPr lang="es-MX" smtClean="0"/>
              <a:t>09/02/2026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11539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DD7D-D4B8-485D-9D9A-B123992F900E}" type="datetimeFigureOut">
              <a:rPr lang="es-MX" smtClean="0"/>
              <a:t>09/02/2026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5802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DD7D-D4B8-485D-9D9A-B123992F900E}" type="datetimeFigureOut">
              <a:rPr lang="es-MX" smtClean="0"/>
              <a:t>09/02/2026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7101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DD7D-D4B8-485D-9D9A-B123992F900E}" type="datetimeFigureOut">
              <a:rPr lang="es-MX" smtClean="0"/>
              <a:t>09/02/2026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32215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DD7D-D4B8-485D-9D9A-B123992F900E}" type="datetimeFigureOut">
              <a:rPr lang="es-MX" smtClean="0"/>
              <a:t>09/02/2026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1208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DD7D-D4B8-485D-9D9A-B123992F900E}" type="datetimeFigureOut">
              <a:rPr lang="es-MX" smtClean="0"/>
              <a:t>09/02/2026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92786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DD7D-D4B8-485D-9D9A-B123992F900E}" type="datetimeFigureOut">
              <a:rPr lang="es-MX" smtClean="0"/>
              <a:t>09/02/2026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549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DD7D-D4B8-485D-9D9A-B123992F900E}" type="datetimeFigureOut">
              <a:rPr lang="es-MX" smtClean="0"/>
              <a:t>09/02/2026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4946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DD7D-D4B8-485D-9D9A-B123992F900E}" type="datetimeFigureOut">
              <a:rPr lang="es-MX" smtClean="0"/>
              <a:t>09/02/2026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4304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EDD7D-D4B8-485D-9D9A-B123992F900E}" type="datetimeFigureOut">
              <a:rPr lang="es-MX" smtClean="0"/>
              <a:t>09/02/2026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9324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110 Grupo"/>
          <p:cNvGrpSpPr/>
          <p:nvPr/>
        </p:nvGrpSpPr>
        <p:grpSpPr>
          <a:xfrm>
            <a:off x="108245" y="0"/>
            <a:ext cx="8650100" cy="6430538"/>
            <a:chOff x="327036" y="75729"/>
            <a:chExt cx="8650100" cy="6430538"/>
          </a:xfrm>
        </p:grpSpPr>
        <p:cxnSp>
          <p:nvCxnSpPr>
            <p:cNvPr id="6" name="5 Conector recto"/>
            <p:cNvCxnSpPr/>
            <p:nvPr/>
          </p:nvCxnSpPr>
          <p:spPr>
            <a:xfrm>
              <a:off x="4325776" y="1844824"/>
              <a:ext cx="0" cy="695707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2" name="81 Grupo"/>
            <p:cNvGrpSpPr/>
            <p:nvPr/>
          </p:nvGrpSpPr>
          <p:grpSpPr>
            <a:xfrm>
              <a:off x="1378868" y="1784435"/>
              <a:ext cx="1800860" cy="712315"/>
              <a:chOff x="1223762" y="2157179"/>
              <a:chExt cx="1800860" cy="712315"/>
            </a:xfrm>
          </p:grpSpPr>
          <p:pic>
            <p:nvPicPr>
              <p:cNvPr id="7" name="6 Imagen" descr="C:\Users\Administrador\Downloads\login.png"/>
              <p:cNvPicPr/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75041" y="2229187"/>
                <a:ext cx="521970" cy="52197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8" name="Cuadro de texto 2"/>
              <p:cNvSpPr txBox="1">
                <a:spLocks noChangeArrowheads="1"/>
              </p:cNvSpPr>
              <p:nvPr/>
            </p:nvSpPr>
            <p:spPr bwMode="auto">
              <a:xfrm>
                <a:off x="1863344" y="2157179"/>
                <a:ext cx="1104900" cy="5626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Consejo Consultivo </a:t>
                </a:r>
              </a:p>
            </p:txBody>
          </p:sp>
          <p:sp>
            <p:nvSpPr>
              <p:cNvPr id="9" name="8 Rectángulo"/>
              <p:cNvSpPr/>
              <p:nvPr/>
            </p:nvSpPr>
            <p:spPr>
              <a:xfrm>
                <a:off x="1223762" y="2697409"/>
                <a:ext cx="1800860" cy="172085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MX"/>
              </a:p>
            </p:txBody>
          </p:sp>
        </p:grpSp>
        <p:pic>
          <p:nvPicPr>
            <p:cNvPr id="10" name="9 Imagen" descr="C:\Users\Administrador\Downloads\login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66190" y="1864902"/>
              <a:ext cx="521970" cy="52197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1" name="Cuadro de texto 2"/>
            <p:cNvSpPr txBox="1">
              <a:spLocks noChangeArrowheads="1"/>
            </p:cNvSpPr>
            <p:nvPr/>
          </p:nvSpPr>
          <p:spPr bwMode="auto">
            <a:xfrm>
              <a:off x="5443056" y="1772816"/>
              <a:ext cx="1104900" cy="56261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s-MX" sz="1100" kern="100">
                  <a:effectLst/>
                  <a:latin typeface="Calibri"/>
                  <a:ea typeface="Calibri"/>
                  <a:cs typeface="Times New Roman"/>
                </a:rPr>
                <a:t>Contralor Interno </a:t>
              </a:r>
            </a:p>
          </p:txBody>
        </p:sp>
        <p:sp>
          <p:nvSpPr>
            <p:cNvPr id="12" name="11 Rectángulo"/>
            <p:cNvSpPr/>
            <p:nvPr/>
          </p:nvSpPr>
          <p:spPr>
            <a:xfrm>
              <a:off x="5435436" y="2292881"/>
              <a:ext cx="1800860" cy="24765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s-MX" sz="1100" kern="100">
                  <a:effectLst/>
                  <a:ea typeface="Calibri"/>
                  <a:cs typeface="Times New Roman"/>
                </a:rPr>
                <a:t>J. Guadalupe Flores Huerta</a:t>
              </a:r>
            </a:p>
          </p:txBody>
        </p:sp>
        <p:grpSp>
          <p:nvGrpSpPr>
            <p:cNvPr id="83" name="82 Grupo"/>
            <p:cNvGrpSpPr/>
            <p:nvPr/>
          </p:nvGrpSpPr>
          <p:grpSpPr>
            <a:xfrm>
              <a:off x="3495030" y="1077744"/>
              <a:ext cx="1797050" cy="767080"/>
              <a:chOff x="3284376" y="1391919"/>
              <a:chExt cx="1797050" cy="767080"/>
            </a:xfrm>
          </p:grpSpPr>
          <p:pic>
            <p:nvPicPr>
              <p:cNvPr id="13" name="12 Imagen" descr="C:\Users\Administrador\Downloads\login.png"/>
              <p:cNvPicPr/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62481" y="1480184"/>
                <a:ext cx="521970" cy="52197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14" name="Cuadro de texto 2"/>
              <p:cNvSpPr txBox="1">
                <a:spLocks noChangeArrowheads="1"/>
              </p:cNvSpPr>
              <p:nvPr/>
            </p:nvSpPr>
            <p:spPr bwMode="auto">
              <a:xfrm>
                <a:off x="3976526" y="1391919"/>
                <a:ext cx="1104900" cy="5626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Director General </a:t>
                </a: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g</a:t>
                </a:r>
              </a:p>
            </p:txBody>
          </p:sp>
          <p:sp>
            <p:nvSpPr>
              <p:cNvPr id="15" name="14 Rectángulo"/>
              <p:cNvSpPr/>
              <p:nvPr/>
            </p:nvSpPr>
            <p:spPr>
              <a:xfrm>
                <a:off x="3284376" y="1917699"/>
                <a:ext cx="1788160" cy="24130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>
                    <a:effectLst/>
                    <a:ea typeface="Calibri"/>
                    <a:cs typeface="Times New Roman"/>
                  </a:rPr>
                  <a:t>Juan Jose Zavala Torres  </a:t>
                </a:r>
              </a:p>
            </p:txBody>
          </p:sp>
        </p:grpSp>
        <p:grpSp>
          <p:nvGrpSpPr>
            <p:cNvPr id="86" name="85 Grupo"/>
            <p:cNvGrpSpPr/>
            <p:nvPr/>
          </p:nvGrpSpPr>
          <p:grpSpPr>
            <a:xfrm>
              <a:off x="3338662" y="2492896"/>
              <a:ext cx="1800860" cy="777240"/>
              <a:chOff x="3338662" y="2492896"/>
              <a:chExt cx="1800860" cy="777240"/>
            </a:xfrm>
          </p:grpSpPr>
          <p:pic>
            <p:nvPicPr>
              <p:cNvPr id="16" name="15 Imagen" descr="C:\Users\Administrador\Downloads\login.png"/>
              <p:cNvPicPr/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0102" y="2584336"/>
                <a:ext cx="521970" cy="52197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17" name="Cuadro de texto 2"/>
              <p:cNvSpPr txBox="1">
                <a:spLocks noChangeArrowheads="1"/>
              </p:cNvSpPr>
              <p:nvPr/>
            </p:nvSpPr>
            <p:spPr bwMode="auto">
              <a:xfrm>
                <a:off x="4034622" y="2492896"/>
                <a:ext cx="1104900" cy="5626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Coordinador Admón.</a:t>
                </a:r>
              </a:p>
            </p:txBody>
          </p:sp>
          <p:sp>
            <p:nvSpPr>
              <p:cNvPr id="18" name="17 Rectángulo"/>
              <p:cNvSpPr/>
              <p:nvPr/>
            </p:nvSpPr>
            <p:spPr>
              <a:xfrm>
                <a:off x="3338662" y="3022486"/>
                <a:ext cx="1800860" cy="24765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 err="1">
                    <a:effectLst/>
                    <a:ea typeface="Calibri"/>
                    <a:cs typeface="Times New Roman"/>
                  </a:rPr>
                  <a:t>Nissi</a:t>
                </a:r>
                <a:r>
                  <a:rPr lang="es-MX" sz="1100" kern="100" dirty="0">
                    <a:effectLst/>
                    <a:ea typeface="Calibri"/>
                    <a:cs typeface="Times New Roman"/>
                  </a:rPr>
                  <a:t> </a:t>
                </a:r>
                <a:r>
                  <a:rPr lang="es-MX" sz="1100" kern="100" dirty="0" err="1">
                    <a:effectLst/>
                    <a:ea typeface="Calibri"/>
                    <a:cs typeface="Times New Roman"/>
                  </a:rPr>
                  <a:t>Jazziel</a:t>
                </a:r>
                <a:r>
                  <a:rPr lang="es-MX" sz="1100" kern="100" dirty="0">
                    <a:effectLst/>
                    <a:ea typeface="Calibri"/>
                    <a:cs typeface="Times New Roman"/>
                  </a:rPr>
                  <a:t> Ramírez </a:t>
                </a:r>
                <a:r>
                  <a:rPr lang="es-MX" sz="1100" kern="100" dirty="0" err="1">
                    <a:effectLst/>
                    <a:ea typeface="Calibri"/>
                    <a:cs typeface="Times New Roman"/>
                  </a:rPr>
                  <a:t>Alvarez</a:t>
                </a:r>
                <a:endParaRPr lang="es-MX" sz="1100" kern="100" dirty="0">
                  <a:effectLst/>
                  <a:ea typeface="Calibri"/>
                  <a:cs typeface="Times New Roman"/>
                </a:endParaRPr>
              </a:p>
            </p:txBody>
          </p:sp>
        </p:grpSp>
        <p:grpSp>
          <p:nvGrpSpPr>
            <p:cNvPr id="19" name="4 Grupo"/>
            <p:cNvGrpSpPr/>
            <p:nvPr/>
          </p:nvGrpSpPr>
          <p:grpSpPr>
            <a:xfrm>
              <a:off x="327036" y="3451805"/>
              <a:ext cx="1751330" cy="834053"/>
              <a:chOff x="-417819" y="18752"/>
              <a:chExt cx="1751330" cy="834053"/>
            </a:xfrm>
          </p:grpSpPr>
          <p:pic>
            <p:nvPicPr>
              <p:cNvPr id="20" name="19 Imagen" descr="C:\Users\Administrador\Downloads\login.png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3601" y="90469"/>
                <a:ext cx="518160" cy="510540"/>
              </a:xfrm>
              <a:prstGeom prst="round2DiagRect">
                <a:avLst>
                  <a:gd name="adj1" fmla="val 16667"/>
                  <a:gd name="adj2" fmla="val 1414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21" name="Cuadro de texto 2"/>
              <p:cNvSpPr txBox="1">
                <a:spLocks noChangeArrowheads="1"/>
              </p:cNvSpPr>
              <p:nvPr/>
            </p:nvSpPr>
            <p:spPr bwMode="auto">
              <a:xfrm>
                <a:off x="189230" y="18752"/>
                <a:ext cx="1120704" cy="6029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Auxiliar Contable </a:t>
                </a:r>
              </a:p>
            </p:txBody>
          </p:sp>
          <p:sp>
            <p:nvSpPr>
              <p:cNvPr id="22" name="21 Rectángulo"/>
              <p:cNvSpPr/>
              <p:nvPr/>
            </p:nvSpPr>
            <p:spPr>
              <a:xfrm>
                <a:off x="-417819" y="621665"/>
                <a:ext cx="1751330" cy="23114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000" kern="100" dirty="0">
                    <a:effectLst/>
                    <a:ea typeface="Calibri"/>
                    <a:cs typeface="Times New Roman"/>
                  </a:rPr>
                  <a:t>Maricela Contreras Martínez </a:t>
                </a:r>
                <a:endParaRPr lang="es-MX" sz="1100" kern="100" dirty="0">
                  <a:effectLst/>
                  <a:ea typeface="Calibri"/>
                  <a:cs typeface="Times New Roman"/>
                </a:endParaRPr>
              </a:p>
            </p:txBody>
          </p:sp>
        </p:grpSp>
        <p:grpSp>
          <p:nvGrpSpPr>
            <p:cNvPr id="89" name="88 Grupo"/>
            <p:cNvGrpSpPr/>
            <p:nvPr/>
          </p:nvGrpSpPr>
          <p:grpSpPr>
            <a:xfrm>
              <a:off x="7157816" y="3478932"/>
              <a:ext cx="1819320" cy="802035"/>
              <a:chOff x="7157816" y="3788430"/>
              <a:chExt cx="1819320" cy="802035"/>
            </a:xfrm>
          </p:grpSpPr>
          <p:pic>
            <p:nvPicPr>
              <p:cNvPr id="23" name="22 Imagen" descr="C:\Users\Administrador\Downloads\login.png"/>
              <p:cNvPicPr/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5470" y="3872934"/>
                <a:ext cx="558800" cy="52197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24" name="Cuadro de texto 2"/>
              <p:cNvSpPr txBox="1">
                <a:spLocks noChangeArrowheads="1"/>
              </p:cNvSpPr>
              <p:nvPr/>
            </p:nvSpPr>
            <p:spPr bwMode="auto">
              <a:xfrm>
                <a:off x="7872236" y="3788430"/>
                <a:ext cx="1104900" cy="5626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Auxiliar Administrativo </a:t>
                </a:r>
              </a:p>
            </p:txBody>
          </p:sp>
          <p:sp>
            <p:nvSpPr>
              <p:cNvPr id="25" name="24 Rectángulo"/>
              <p:cNvSpPr/>
              <p:nvPr/>
            </p:nvSpPr>
            <p:spPr>
              <a:xfrm>
                <a:off x="7157816" y="4352975"/>
                <a:ext cx="1800860" cy="23749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000" kern="100">
                    <a:effectLst/>
                    <a:ea typeface="Calibri"/>
                    <a:cs typeface="Times New Roman"/>
                  </a:rPr>
                  <a:t>Claudia Elizabeth Tovar Torres </a:t>
                </a:r>
                <a:endParaRPr lang="es-MX" sz="1100" kern="100">
                  <a:effectLst/>
                  <a:ea typeface="Calibri"/>
                  <a:cs typeface="Times New Roman"/>
                </a:endParaRPr>
              </a:p>
            </p:txBody>
          </p:sp>
        </p:grpSp>
        <p:grpSp>
          <p:nvGrpSpPr>
            <p:cNvPr id="102" name="101 Grupo"/>
            <p:cNvGrpSpPr/>
            <p:nvPr/>
          </p:nvGrpSpPr>
          <p:grpSpPr>
            <a:xfrm>
              <a:off x="3455880" y="4599915"/>
              <a:ext cx="1789430" cy="765810"/>
              <a:chOff x="3404870" y="4801731"/>
              <a:chExt cx="1789430" cy="765810"/>
            </a:xfrm>
          </p:grpSpPr>
          <p:pic>
            <p:nvPicPr>
              <p:cNvPr id="26" name="25 Imagen" descr="C:\Users\Administrador\Downloads\login.png"/>
              <p:cNvPicPr/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91865" y="4891901"/>
                <a:ext cx="521970" cy="52197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27" name="Cuadro de texto 2"/>
              <p:cNvSpPr txBox="1">
                <a:spLocks noChangeArrowheads="1"/>
              </p:cNvSpPr>
              <p:nvPr/>
            </p:nvSpPr>
            <p:spPr bwMode="auto">
              <a:xfrm>
                <a:off x="4089079" y="4801731"/>
                <a:ext cx="1104900" cy="5626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Responsable Área Técnica </a:t>
                </a:r>
              </a:p>
            </p:txBody>
          </p:sp>
          <p:sp>
            <p:nvSpPr>
              <p:cNvPr id="28" name="27 Rectángulo"/>
              <p:cNvSpPr/>
              <p:nvPr/>
            </p:nvSpPr>
            <p:spPr>
              <a:xfrm>
                <a:off x="3404870" y="5330051"/>
                <a:ext cx="1789430" cy="23749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000" kern="100">
                    <a:effectLst/>
                    <a:ea typeface="Calibri"/>
                    <a:cs typeface="Times New Roman"/>
                  </a:rPr>
                  <a:t>José Nieves Martínez Zapata </a:t>
                </a:r>
                <a:endParaRPr lang="es-MX" sz="1100" kern="100">
                  <a:effectLst/>
                  <a:ea typeface="Calibri"/>
                  <a:cs typeface="Times New Roman"/>
                </a:endParaRPr>
              </a:p>
            </p:txBody>
          </p:sp>
        </p:grpSp>
        <p:grpSp>
          <p:nvGrpSpPr>
            <p:cNvPr id="103" name="102 Grupo"/>
            <p:cNvGrpSpPr/>
            <p:nvPr/>
          </p:nvGrpSpPr>
          <p:grpSpPr>
            <a:xfrm>
              <a:off x="650875" y="4624154"/>
              <a:ext cx="1809115" cy="749062"/>
              <a:chOff x="650875" y="4882614"/>
              <a:chExt cx="1809115" cy="749062"/>
            </a:xfrm>
          </p:grpSpPr>
          <p:pic>
            <p:nvPicPr>
              <p:cNvPr id="29" name="28 Imagen" descr="C:\Users\Administrador\Downloads\login.png"/>
              <p:cNvPicPr/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5696" y="4923254"/>
                <a:ext cx="521970" cy="52197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30" name="Cuadro de texto 2"/>
              <p:cNvSpPr txBox="1">
                <a:spLocks noChangeArrowheads="1"/>
              </p:cNvSpPr>
              <p:nvPr/>
            </p:nvSpPr>
            <p:spPr bwMode="auto">
              <a:xfrm>
                <a:off x="653708" y="4882614"/>
                <a:ext cx="1109980" cy="5626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Chofer Pipa </a:t>
                </a:r>
              </a:p>
            </p:txBody>
          </p:sp>
          <p:sp>
            <p:nvSpPr>
              <p:cNvPr id="31" name="30 Rectángulo"/>
              <p:cNvSpPr/>
              <p:nvPr/>
            </p:nvSpPr>
            <p:spPr>
              <a:xfrm>
                <a:off x="650875" y="5382121"/>
                <a:ext cx="1809115" cy="249555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ea typeface="Calibri"/>
                    <a:cs typeface="Times New Roman"/>
                  </a:rPr>
                  <a:t>J. Guadalupe Gámez Mares </a:t>
                </a:r>
              </a:p>
            </p:txBody>
          </p:sp>
        </p:grpSp>
        <p:sp>
          <p:nvSpPr>
            <p:cNvPr id="34" name="33 Rectángulo"/>
            <p:cNvSpPr/>
            <p:nvPr/>
          </p:nvSpPr>
          <p:spPr>
            <a:xfrm>
              <a:off x="753745" y="6250616"/>
              <a:ext cx="1788160" cy="24955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s-MX" sz="1100" kern="100" dirty="0" err="1">
                  <a:effectLst/>
                  <a:ea typeface="Calibri"/>
                  <a:cs typeface="Times New Roman"/>
                </a:rPr>
                <a:t>Victor</a:t>
              </a:r>
              <a:r>
                <a:rPr lang="es-MX" sz="1100" kern="100" dirty="0">
                  <a:effectLst/>
                  <a:ea typeface="Calibri"/>
                  <a:cs typeface="Times New Roman"/>
                </a:rPr>
                <a:t> </a:t>
              </a:r>
              <a:r>
                <a:rPr lang="es-MX" sz="1100" kern="100" dirty="0" err="1">
                  <a:effectLst/>
                  <a:ea typeface="Calibri"/>
                  <a:cs typeface="Times New Roman"/>
                </a:rPr>
                <a:t>Monsivais</a:t>
              </a:r>
              <a:r>
                <a:rPr lang="es-MX" sz="1100" kern="100" dirty="0">
                  <a:effectLst/>
                  <a:ea typeface="Calibri"/>
                  <a:cs typeface="Times New Roman"/>
                </a:rPr>
                <a:t> Castillo </a:t>
              </a:r>
            </a:p>
          </p:txBody>
        </p:sp>
        <p:grpSp>
          <p:nvGrpSpPr>
            <p:cNvPr id="78" name="77 Grupo"/>
            <p:cNvGrpSpPr/>
            <p:nvPr/>
          </p:nvGrpSpPr>
          <p:grpSpPr>
            <a:xfrm>
              <a:off x="3455670" y="75729"/>
              <a:ext cx="1787525" cy="688975"/>
              <a:chOff x="3455670" y="287337"/>
              <a:chExt cx="1787525" cy="688975"/>
            </a:xfrm>
          </p:grpSpPr>
          <p:sp>
            <p:nvSpPr>
              <p:cNvPr id="4" name="3 Rectángulo"/>
              <p:cNvSpPr/>
              <p:nvPr/>
            </p:nvSpPr>
            <p:spPr>
              <a:xfrm>
                <a:off x="3455670" y="805497"/>
                <a:ext cx="1784985" cy="170815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MX"/>
              </a:p>
            </p:txBody>
          </p:sp>
          <p:pic>
            <p:nvPicPr>
              <p:cNvPr id="5" name="4 Imagen" descr="C:\Users\Administrador\Downloads\login.png"/>
              <p:cNvPicPr/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330" y="373697"/>
                <a:ext cx="521970" cy="52197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35" name="Cuadro de texto 2"/>
              <p:cNvSpPr txBox="1">
                <a:spLocks noChangeArrowheads="1"/>
              </p:cNvSpPr>
              <p:nvPr/>
            </p:nvSpPr>
            <p:spPr bwMode="auto">
              <a:xfrm>
                <a:off x="4138295" y="287337"/>
                <a:ext cx="1104900" cy="5626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Junta de </a:t>
                </a: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Gobierno</a:t>
                </a:r>
              </a:p>
            </p:txBody>
          </p:sp>
        </p:grpSp>
        <p:cxnSp>
          <p:nvCxnSpPr>
            <p:cNvPr id="36" name="35 Conector recto"/>
            <p:cNvCxnSpPr/>
            <p:nvPr/>
          </p:nvCxnSpPr>
          <p:spPr>
            <a:xfrm flipV="1">
              <a:off x="3179728" y="2117428"/>
              <a:ext cx="1146048" cy="12983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36 Conector recto"/>
            <p:cNvCxnSpPr/>
            <p:nvPr/>
          </p:nvCxnSpPr>
          <p:spPr>
            <a:xfrm>
              <a:off x="4348162" y="2125887"/>
              <a:ext cx="1159942" cy="6969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37 Conector recto"/>
            <p:cNvCxnSpPr>
              <a:cxnSpLocks/>
            </p:cNvCxnSpPr>
            <p:nvPr/>
          </p:nvCxnSpPr>
          <p:spPr>
            <a:xfrm>
              <a:off x="4360102" y="3289464"/>
              <a:ext cx="0" cy="1310451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39 Conector recto"/>
            <p:cNvCxnSpPr/>
            <p:nvPr/>
          </p:nvCxnSpPr>
          <p:spPr>
            <a:xfrm>
              <a:off x="2459990" y="4876706"/>
              <a:ext cx="952500" cy="6350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40 Conector recto"/>
            <p:cNvCxnSpPr/>
            <p:nvPr/>
          </p:nvCxnSpPr>
          <p:spPr>
            <a:xfrm>
              <a:off x="5331855" y="4872896"/>
              <a:ext cx="839075" cy="6985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41 Conector recto"/>
            <p:cNvCxnSpPr>
              <a:cxnSpLocks/>
            </p:cNvCxnSpPr>
            <p:nvPr/>
          </p:nvCxnSpPr>
          <p:spPr>
            <a:xfrm>
              <a:off x="4389110" y="5365725"/>
              <a:ext cx="0" cy="668991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Cuadro de texto 2"/>
            <p:cNvSpPr txBox="1">
              <a:spLocks noChangeArrowheads="1"/>
            </p:cNvSpPr>
            <p:nvPr/>
          </p:nvSpPr>
          <p:spPr bwMode="auto">
            <a:xfrm>
              <a:off x="1378868" y="5661248"/>
              <a:ext cx="1104900" cy="56261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s-MX" sz="1100" kern="100" dirty="0">
                  <a:effectLst/>
                  <a:latin typeface="Calibri"/>
                  <a:ea typeface="Calibri"/>
                  <a:cs typeface="Times New Roman"/>
                </a:rPr>
                <a:t>Ayudante Técnico </a:t>
              </a:r>
            </a:p>
          </p:txBody>
        </p:sp>
        <p:cxnSp>
          <p:nvCxnSpPr>
            <p:cNvPr id="47" name="46 Conector recto"/>
            <p:cNvCxnSpPr>
              <a:cxnSpLocks/>
            </p:cNvCxnSpPr>
            <p:nvPr/>
          </p:nvCxnSpPr>
          <p:spPr>
            <a:xfrm>
              <a:off x="2541905" y="6034716"/>
              <a:ext cx="3614271" cy="0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4" name="103 Grupo"/>
            <p:cNvGrpSpPr/>
            <p:nvPr/>
          </p:nvGrpSpPr>
          <p:grpSpPr>
            <a:xfrm>
              <a:off x="6199531" y="4556449"/>
              <a:ext cx="1815465" cy="816767"/>
              <a:chOff x="3524870" y="4797152"/>
              <a:chExt cx="1815465" cy="816767"/>
            </a:xfrm>
          </p:grpSpPr>
          <p:pic>
            <p:nvPicPr>
              <p:cNvPr id="49" name="48 Imagen" descr="C:\Users\Administrador\Downloads\login.png"/>
              <p:cNvPicPr/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16016" y="4851246"/>
                <a:ext cx="521970" cy="52197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50" name="Cuadro de texto 2"/>
              <p:cNvSpPr txBox="1">
                <a:spLocks noChangeArrowheads="1"/>
              </p:cNvSpPr>
              <p:nvPr/>
            </p:nvSpPr>
            <p:spPr bwMode="auto">
              <a:xfrm>
                <a:off x="3539108" y="4797152"/>
                <a:ext cx="1104900" cy="5626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Chofer Pipa </a:t>
                </a:r>
              </a:p>
            </p:txBody>
          </p:sp>
          <p:sp>
            <p:nvSpPr>
              <p:cNvPr id="51" name="50 Rectángulo"/>
              <p:cNvSpPr/>
              <p:nvPr/>
            </p:nvSpPr>
            <p:spPr>
              <a:xfrm>
                <a:off x="3524870" y="5364364"/>
                <a:ext cx="1815465" cy="249555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ea typeface="Calibri"/>
                    <a:cs typeface="Times New Roman"/>
                  </a:rPr>
                  <a:t>Cipriano Tristán Medrano</a:t>
                </a:r>
              </a:p>
            </p:txBody>
          </p:sp>
        </p:grpSp>
        <p:grpSp>
          <p:nvGrpSpPr>
            <p:cNvPr id="88" name="87 Grupo"/>
            <p:cNvGrpSpPr/>
            <p:nvPr/>
          </p:nvGrpSpPr>
          <p:grpSpPr>
            <a:xfrm>
              <a:off x="2233762" y="3475678"/>
              <a:ext cx="1800860" cy="811771"/>
              <a:chOff x="2377788" y="3785176"/>
              <a:chExt cx="1800860" cy="811771"/>
            </a:xfrm>
          </p:grpSpPr>
          <p:pic>
            <p:nvPicPr>
              <p:cNvPr id="52" name="51 Imagen" descr="C:\Users\Administrador\Downloads\login.png"/>
              <p:cNvPicPr/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365" y="3859459"/>
                <a:ext cx="558800" cy="52197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53" name="Cuadro de texto 2"/>
              <p:cNvSpPr txBox="1">
                <a:spLocks noChangeArrowheads="1"/>
              </p:cNvSpPr>
              <p:nvPr/>
            </p:nvSpPr>
            <p:spPr bwMode="auto">
              <a:xfrm>
                <a:off x="2438555" y="3785176"/>
                <a:ext cx="1104900" cy="5626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Auxiliar Área Comercial </a:t>
                </a:r>
              </a:p>
            </p:txBody>
          </p:sp>
          <p:sp>
            <p:nvSpPr>
              <p:cNvPr id="54" name="53 Rectángulo"/>
              <p:cNvSpPr/>
              <p:nvPr/>
            </p:nvSpPr>
            <p:spPr>
              <a:xfrm>
                <a:off x="2377788" y="4359457"/>
                <a:ext cx="1800860" cy="23749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000" kern="100">
                    <a:effectLst/>
                    <a:ea typeface="Calibri"/>
                    <a:cs typeface="Times New Roman"/>
                  </a:rPr>
                  <a:t>Abril Neftali Monsivais Alvarez </a:t>
                </a:r>
                <a:endParaRPr lang="es-MX" sz="1100" kern="100">
                  <a:effectLst/>
                  <a:ea typeface="Calibri"/>
                  <a:cs typeface="Times New Roman"/>
                </a:endParaRPr>
              </a:p>
            </p:txBody>
          </p:sp>
        </p:grpSp>
        <p:cxnSp>
          <p:nvCxnSpPr>
            <p:cNvPr id="55" name="54 Conector recto"/>
            <p:cNvCxnSpPr>
              <a:cxnSpLocks/>
            </p:cNvCxnSpPr>
            <p:nvPr/>
          </p:nvCxnSpPr>
          <p:spPr>
            <a:xfrm>
              <a:off x="6662999" y="3860577"/>
              <a:ext cx="494605" cy="0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55 Conector recto"/>
            <p:cNvCxnSpPr>
              <a:cxnSpLocks/>
            </p:cNvCxnSpPr>
            <p:nvPr/>
          </p:nvCxnSpPr>
          <p:spPr>
            <a:xfrm>
              <a:off x="2018450" y="3802623"/>
              <a:ext cx="293135" cy="0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58" name="57 Imagen" descr="C:\Users\Administrador\Downloads\login.pn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8184" y="5704778"/>
              <a:ext cx="521970" cy="52197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59" name="Cuadro de texto 2"/>
            <p:cNvSpPr txBox="1">
              <a:spLocks noChangeArrowheads="1"/>
            </p:cNvSpPr>
            <p:nvPr/>
          </p:nvSpPr>
          <p:spPr bwMode="auto">
            <a:xfrm>
              <a:off x="6827176" y="5615878"/>
              <a:ext cx="1144614" cy="56261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s-MX" sz="1100" kern="100">
                  <a:effectLst/>
                  <a:latin typeface="Calibri"/>
                  <a:ea typeface="Calibri"/>
                  <a:cs typeface="Times New Roman"/>
                </a:rPr>
                <a:t>Ayudante Técnico </a:t>
              </a:r>
            </a:p>
          </p:txBody>
        </p:sp>
        <p:sp>
          <p:nvSpPr>
            <p:cNvPr id="60" name="59 Rectángulo"/>
            <p:cNvSpPr/>
            <p:nvPr/>
          </p:nvSpPr>
          <p:spPr>
            <a:xfrm>
              <a:off x="6156176" y="6237312"/>
              <a:ext cx="1918206" cy="26895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s-MX" sz="1100" kern="100" dirty="0">
                  <a:effectLst/>
                  <a:ea typeface="Calibri"/>
                  <a:cs typeface="Times New Roman"/>
                </a:rPr>
                <a:t> Gumaro Martínez Alvarado </a:t>
              </a:r>
            </a:p>
          </p:txBody>
        </p:sp>
        <p:cxnSp>
          <p:nvCxnSpPr>
            <p:cNvPr id="61" name="60 Conector recto"/>
            <p:cNvCxnSpPr/>
            <p:nvPr/>
          </p:nvCxnSpPr>
          <p:spPr>
            <a:xfrm flipH="1">
              <a:off x="4348162" y="764704"/>
              <a:ext cx="2223" cy="302096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Rectangle 59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63" name="Rectangle 61"/>
          <p:cNvSpPr>
            <a:spLocks noChangeArrowheads="1"/>
          </p:cNvSpPr>
          <p:nvPr/>
        </p:nvSpPr>
        <p:spPr bwMode="auto">
          <a:xfrm>
            <a:off x="152400" y="609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Rectangle 62"/>
          <p:cNvSpPr>
            <a:spLocks noChangeArrowheads="1"/>
          </p:cNvSpPr>
          <p:nvPr/>
        </p:nvSpPr>
        <p:spPr bwMode="auto">
          <a:xfrm>
            <a:off x="15240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s-MX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Rectangle 67"/>
          <p:cNvSpPr>
            <a:spLocks noChangeArrowheads="1"/>
          </p:cNvSpPr>
          <p:nvPr/>
        </p:nvSpPr>
        <p:spPr bwMode="auto">
          <a:xfrm>
            <a:off x="152400" y="1524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6600" algn="l"/>
              </a:tabLst>
            </a:pPr>
            <a:br>
              <a:rPr kumimoji="0" lang="es-MX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6600" algn="l"/>
              </a:tabLst>
            </a:pP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Rectangle 70"/>
          <p:cNvSpPr>
            <a:spLocks noChangeArrowheads="1"/>
          </p:cNvSpPr>
          <p:nvPr/>
        </p:nvSpPr>
        <p:spPr bwMode="auto">
          <a:xfrm>
            <a:off x="152400" y="1524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6600" algn="l"/>
              </a:tabLst>
            </a:pPr>
            <a:br>
              <a:rPr kumimoji="0" lang="es-MX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6600" algn="l"/>
              </a:tabLst>
            </a:pP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Rectangle 72"/>
          <p:cNvSpPr>
            <a:spLocks noChangeArrowheads="1"/>
          </p:cNvSpPr>
          <p:nvPr/>
        </p:nvSpPr>
        <p:spPr bwMode="auto">
          <a:xfrm>
            <a:off x="152400" y="1524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6600" algn="l"/>
              </a:tabLst>
            </a:pPr>
            <a:endParaRPr kumimoji="0" lang="es-MX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6600" algn="l"/>
              </a:tabLst>
            </a:pPr>
            <a:r>
              <a:rPr kumimoji="0" lang="es-MX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s-MX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6600" algn="l"/>
              </a:tabLst>
            </a:pP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Rectangle 80"/>
          <p:cNvSpPr>
            <a:spLocks noChangeArrowheads="1"/>
          </p:cNvSpPr>
          <p:nvPr/>
        </p:nvSpPr>
        <p:spPr bwMode="auto">
          <a:xfrm>
            <a:off x="152400" y="15240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72" name="Rectangle 86"/>
          <p:cNvSpPr>
            <a:spLocks noChangeArrowheads="1"/>
          </p:cNvSpPr>
          <p:nvPr/>
        </p:nvSpPr>
        <p:spPr bwMode="auto">
          <a:xfrm>
            <a:off x="152400" y="2438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100"/>
          <p:cNvSpPr>
            <a:spLocks noChangeArrowheads="1"/>
          </p:cNvSpPr>
          <p:nvPr/>
        </p:nvSpPr>
        <p:spPr bwMode="auto">
          <a:xfrm>
            <a:off x="152400" y="3352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5" name="19 Imagen" descr="C:\Users\Administrador\Downloads\login.png">
            <a:extLst>
              <a:ext uri="{FF2B5EF4-FFF2-40B4-BE49-F238E27FC236}">
                <a16:creationId xmlns:a16="http://schemas.microsoft.com/office/drawing/2014/main" id="{EEA89346-034A-6C66-02AB-6D2FDE6BE9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586" y="3455273"/>
            <a:ext cx="578956" cy="510540"/>
          </a:xfrm>
          <a:prstGeom prst="round2DiagRect">
            <a:avLst>
              <a:gd name="adj1" fmla="val 16667"/>
              <a:gd name="adj2" fmla="val 1414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9" name="Cuadro de texto 2">
            <a:extLst>
              <a:ext uri="{FF2B5EF4-FFF2-40B4-BE49-F238E27FC236}">
                <a16:creationId xmlns:a16="http://schemas.microsoft.com/office/drawing/2014/main" id="{4036B310-F30B-DEAC-E49F-DACA8424D7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7724" y="3387616"/>
            <a:ext cx="1120704" cy="6029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100" kern="100" dirty="0">
                <a:latin typeface="Calibri"/>
                <a:ea typeface="Calibri"/>
                <a:cs typeface="Times New Roman"/>
              </a:rPr>
              <a:t>Cultura del Agua</a:t>
            </a:r>
            <a:endParaRPr lang="es-MX" sz="1100" kern="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71" name="53 Rectángulo">
            <a:extLst>
              <a:ext uri="{FF2B5EF4-FFF2-40B4-BE49-F238E27FC236}">
                <a16:creationId xmlns:a16="http://schemas.microsoft.com/office/drawing/2014/main" id="{DD116A4C-4ED9-C0FD-5C3D-28E01D49FD3E}"/>
              </a:ext>
            </a:extLst>
          </p:cNvPr>
          <p:cNvSpPr/>
          <p:nvPr/>
        </p:nvSpPr>
        <p:spPr>
          <a:xfrm>
            <a:off x="4692154" y="3944591"/>
            <a:ext cx="1800860" cy="23749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000" kern="100" dirty="0">
                <a:ea typeface="Calibri"/>
                <a:cs typeface="Times New Roman"/>
              </a:rPr>
              <a:t>Gerardo Puente Viera</a:t>
            </a:r>
            <a:r>
              <a:rPr lang="es-MX" sz="1000" kern="100" dirty="0">
                <a:effectLst/>
                <a:ea typeface="Calibri"/>
                <a:cs typeface="Times New Roman"/>
              </a:rPr>
              <a:t> </a:t>
            </a:r>
            <a:endParaRPr lang="es-MX" sz="1100" kern="100" dirty="0">
              <a:effectLst/>
              <a:ea typeface="Calibri"/>
              <a:cs typeface="Times New Roman"/>
            </a:endParaRPr>
          </a:p>
        </p:txBody>
      </p:sp>
      <p:cxnSp>
        <p:nvCxnSpPr>
          <p:cNvPr id="79" name="55 Conector recto">
            <a:extLst>
              <a:ext uri="{FF2B5EF4-FFF2-40B4-BE49-F238E27FC236}">
                <a16:creationId xmlns:a16="http://schemas.microsoft.com/office/drawing/2014/main" id="{F9D21913-69CB-C35A-AD58-AECDE62B8AFD}"/>
              </a:ext>
            </a:extLst>
          </p:cNvPr>
          <p:cNvCxnSpPr>
            <a:cxnSpLocks/>
          </p:cNvCxnSpPr>
          <p:nvPr/>
        </p:nvCxnSpPr>
        <p:spPr>
          <a:xfrm>
            <a:off x="3815831" y="3692749"/>
            <a:ext cx="325480" cy="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1" name="55 Conector recto">
            <a:extLst>
              <a:ext uri="{FF2B5EF4-FFF2-40B4-BE49-F238E27FC236}">
                <a16:creationId xmlns:a16="http://schemas.microsoft.com/office/drawing/2014/main" id="{AD4AF838-0AB8-3EF4-F697-7DC85DB8240D}"/>
              </a:ext>
            </a:extLst>
          </p:cNvPr>
          <p:cNvCxnSpPr>
            <a:cxnSpLocks/>
          </p:cNvCxnSpPr>
          <p:nvPr/>
        </p:nvCxnSpPr>
        <p:spPr>
          <a:xfrm>
            <a:off x="4141311" y="3692257"/>
            <a:ext cx="539541" cy="3878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91" name="31 Imagen" descr="C:\Users\Administrador\Downloads\login.png">
            <a:extLst>
              <a:ext uri="{FF2B5EF4-FFF2-40B4-BE49-F238E27FC236}">
                <a16:creationId xmlns:a16="http://schemas.microsoft.com/office/drawing/2014/main" id="{26609DE8-F088-ABE1-B7BC-C0C9F6AA5FC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07" y="5598794"/>
            <a:ext cx="521970" cy="5219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58962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85</Words>
  <Application>Microsoft Office PowerPoint</Application>
  <PresentationFormat>Presentación en pantalla (4:3)</PresentationFormat>
  <Paragraphs>35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LENOVO</dc:creator>
  <cp:lastModifiedBy>ANBU 1</cp:lastModifiedBy>
  <cp:revision>7</cp:revision>
  <dcterms:created xsi:type="dcterms:W3CDTF">2025-01-24T17:11:22Z</dcterms:created>
  <dcterms:modified xsi:type="dcterms:W3CDTF">2026-02-09T16:50:58Z</dcterms:modified>
</cp:coreProperties>
</file>