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19A53F-AEF8-4666-F75E-30201B6BAA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CA2A479-4B12-0152-13B0-4C915203F1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739949-ACF7-0173-8347-E2A98F590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264B-39B9-40C9-A3EA-F7B4701328A0}" type="datetimeFigureOut">
              <a:rPr lang="es-MX" smtClean="0"/>
              <a:t>10/03/2026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11125A-C46F-5EED-9A04-A52FC9978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576C27-DD76-EAB5-C5B1-7046B73AA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A8DC3-6C23-4006-B1E0-3A51143A97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8800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F60685-9F86-C45F-E2C3-55367DD86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D6AFCE-5A3A-E38E-BB32-A2B26AE7C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2564313-52EB-EC3C-622E-5D9FF44B5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264B-39B9-40C9-A3EA-F7B4701328A0}" type="datetimeFigureOut">
              <a:rPr lang="es-MX" smtClean="0"/>
              <a:t>10/03/2026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61589-7D1A-BC3E-358B-80E822C46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92940D5-857E-7FEB-34DC-FB5B5FCF2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A8DC3-6C23-4006-B1E0-3A51143A97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8264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0C855F-8EAB-1A83-A4F5-B9B240501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35F8C71-1964-6921-5CC6-20C8027DA9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977D07-3EE8-5023-AEA9-ECF6B3504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264B-39B9-40C9-A3EA-F7B4701328A0}" type="datetimeFigureOut">
              <a:rPr lang="es-MX" smtClean="0"/>
              <a:t>10/03/2026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83EA254-F7E5-41C7-BA18-FBE6D5CA6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851C5A-A77B-BC75-44ED-270B76B94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A8DC3-6C23-4006-B1E0-3A51143A97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6992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B91954-85B2-9CB3-10CA-81E07C124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C394AF-BD16-6759-F232-0F85BD1E7B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042481-9792-4F7A-93E8-BBBB290A61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5CD2FFF-BF11-1496-E9FD-5CBFAC7B4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264B-39B9-40C9-A3EA-F7B4701328A0}" type="datetimeFigureOut">
              <a:rPr lang="es-MX" smtClean="0"/>
              <a:t>10/03/2026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EEBAD4D-0AE3-46C1-FB4D-B3DD5158F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1EB2333-42C0-FB5F-CE47-A112709CB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A8DC3-6C23-4006-B1E0-3A51143A97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86323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374FCD-A359-24A2-93A3-8D49AAABC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75BF407-E725-A1E9-24F5-7D814D4A3C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59F051E-7F00-39B0-4051-A1AA73FE1E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1A55B69-4650-EA6C-7413-6C04FDCF5F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342C09B-AFAE-8B0C-5EA6-BB3573E7D7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14E15AD-835F-7AB8-C73B-2CE6790E4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264B-39B9-40C9-A3EA-F7B4701328A0}" type="datetimeFigureOut">
              <a:rPr lang="es-MX" smtClean="0"/>
              <a:t>10/03/2026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894E30-23E9-3D49-F34B-669AB300A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B139B01-6888-F6F5-A160-61B022755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A8DC3-6C23-4006-B1E0-3A51143A97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3165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915B3F-5F4F-BC98-6CDF-CC63F8E07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0B38AC5-0616-28F2-FC30-F48B84D35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264B-39B9-40C9-A3EA-F7B4701328A0}" type="datetimeFigureOut">
              <a:rPr lang="es-MX" smtClean="0"/>
              <a:t>10/03/2026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3693482-6100-420F-F634-871CF456A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4BEB405-DF38-7FD8-F20E-84A596281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A8DC3-6C23-4006-B1E0-3A51143A97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3571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F3790D3-A578-CFDC-904D-57D127091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264B-39B9-40C9-A3EA-F7B4701328A0}" type="datetimeFigureOut">
              <a:rPr lang="es-MX" smtClean="0"/>
              <a:t>10/03/2026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30059F2-53DB-0636-9907-314E4FA03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679FD5E-1359-8A1B-A135-4C13984C4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A8DC3-6C23-4006-B1E0-3A51143A97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4894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032ECD-AEF2-A7A9-F088-BC7585DDA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50CC90-45C0-CF9B-C1C2-5E40FF4A9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77A5FF1-1F03-DDD0-5B99-625F1BA9FB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90941B-9F70-2013-2800-519CEE56C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264B-39B9-40C9-A3EA-F7B4701328A0}" type="datetimeFigureOut">
              <a:rPr lang="es-MX" smtClean="0"/>
              <a:t>10/03/2026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9DD6922-B22E-D08B-CEB0-EDFFB1445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48AEA75-88FE-FAD8-FAE2-163E4791D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A8DC3-6C23-4006-B1E0-3A51143A97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8263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F5194E-30FB-526A-4448-107DBDE00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7DAA74A-FBEC-FEEA-F218-2249E38717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70F70B3-88E8-7B32-1288-A7081DB56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97DEE17-E57B-F3CB-C68B-243A064B7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264B-39B9-40C9-A3EA-F7B4701328A0}" type="datetimeFigureOut">
              <a:rPr lang="es-MX" smtClean="0"/>
              <a:t>10/03/2026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80CDA7C-F074-9A60-0A0F-5C95080C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C68E8C9-1C78-F3B3-99A5-A80ECBD04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A8DC3-6C23-4006-B1E0-3A51143A97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2516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292DFC-3F5A-64FD-C300-E6EC8B719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ACACBBC-901D-9065-B340-43BDD4A18B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7F0DE0-176F-79E1-3ECD-44ABA06C8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264B-39B9-40C9-A3EA-F7B4701328A0}" type="datetimeFigureOut">
              <a:rPr lang="es-MX" smtClean="0"/>
              <a:t>10/03/2026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FAF72E-C696-3FD7-B08C-869979250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ACD2A8-FEC7-D09C-8C4E-6EA8604A6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A8DC3-6C23-4006-B1E0-3A51143A97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87717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3CF1D2E-DE2D-8783-C34D-3EA34943FE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A4A3844-6297-D95B-1F2D-DF56CD095B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70D26F-F4E2-8B07-0156-0D5CC5D70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264B-39B9-40C9-A3EA-F7B4701328A0}" type="datetimeFigureOut">
              <a:rPr lang="es-MX" smtClean="0"/>
              <a:t>10/03/2026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C428F8-229B-9B81-50E5-48BA51671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711B59-A8F8-2F37-B89A-F8A55924A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A8DC3-6C23-4006-B1E0-3A51143A97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9071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EECE814-CD75-3957-0500-11E8853A0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051146B-AEFF-566E-327B-86103F3F9A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7207BD-B187-DC8D-62B0-31C3CBD3A8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0C264B-39B9-40C9-A3EA-F7B4701328A0}" type="datetimeFigureOut">
              <a:rPr lang="es-MX" smtClean="0"/>
              <a:t>10/03/2026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E6C20E-63C5-9104-C083-A24807E318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290E56-A87C-AAA3-E8C1-76F5A5E58A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A8DC3-6C23-4006-B1E0-3A51143A97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1995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046216-4264-F726-21C6-1ADF553BF0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5FA5CF-711A-FC82-38C1-4CB4B8BE9E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900F1C2-B33D-E5A2-C09A-047E39C8B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045" y="485364"/>
            <a:ext cx="10459910" cy="588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169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825DEB-9CAD-643E-EE7E-93A4CB672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4F0956-99B6-6AFA-F084-8660EA1D5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EE7D6A0-42C6-DD79-1C8C-54CCDC32F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045" y="475838"/>
            <a:ext cx="10459910" cy="590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7450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Osiris Facundo</dc:creator>
  <cp:lastModifiedBy>Osiris Facundo</cp:lastModifiedBy>
  <cp:revision>1</cp:revision>
  <dcterms:created xsi:type="dcterms:W3CDTF">2026-03-10T20:18:23Z</dcterms:created>
  <dcterms:modified xsi:type="dcterms:W3CDTF">2026-03-10T20:18:39Z</dcterms:modified>
</cp:coreProperties>
</file>