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548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414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00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27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235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092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849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828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901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40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21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03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364" y="1889147"/>
            <a:ext cx="9144000" cy="2966187"/>
          </a:xfrm>
        </p:spPr>
        <p:txBody>
          <a:bodyPr>
            <a:normAutofit/>
          </a:bodyPr>
          <a:lstStyle/>
          <a:p>
            <a:r>
              <a:rPr lang="es-MX" dirty="0" smtClean="0"/>
              <a:t>Este sujeto obligado si está facultado para generar la información requerida de conformidad a la Ley de Transparencia y Acceso a la Información Pública del Estado de San Luis Potosí en su artículo 84 fracción I, sin embargo no se han realizado transferencias primarias en el mes que se reporta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31720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Mily Alonso</dc:creator>
  <cp:lastModifiedBy>Mily Alonso</cp:lastModifiedBy>
  <cp:revision>1</cp:revision>
  <dcterms:created xsi:type="dcterms:W3CDTF">2024-11-07T17:35:15Z</dcterms:created>
  <dcterms:modified xsi:type="dcterms:W3CDTF">2024-11-07T17:36:32Z</dcterms:modified>
</cp:coreProperties>
</file>