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 varScale="1">
        <p:scale>
          <a:sx n="85" d="100"/>
          <a:sy n="85" d="100"/>
        </p:scale>
        <p:origin x="105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smtClean="0"/>
              <a:t>Abril 2026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557037401574801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abr-26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278</c:v>
                </c:pt>
                <c:pt idx="1">
                  <c:v>257</c:v>
                </c:pt>
                <c:pt idx="2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0-4F46-BE1D-BC39D9C13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072"/>
        <c:axId val="13924608"/>
      </c:barChart>
      <c:catAx>
        <c:axId val="1392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4608"/>
        <c:crosses val="autoZero"/>
        <c:auto val="1"/>
        <c:lblAlgn val="ctr"/>
        <c:lblOffset val="100"/>
        <c:noMultiLvlLbl val="0"/>
      </c:catAx>
      <c:valAx>
        <c:axId val="1392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92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05/05/2026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05/05/2026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53282325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565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159</cp:revision>
  <dcterms:created xsi:type="dcterms:W3CDTF">2021-08-24T18:17:24Z</dcterms:created>
  <dcterms:modified xsi:type="dcterms:W3CDTF">2026-05-05T20:04:39Z</dcterms:modified>
</cp:coreProperties>
</file>