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0A7B2-D5C8-4E93-B79B-2218B88FC599}" type="datetimeFigureOut">
              <a:rPr lang="es-MX" smtClean="0"/>
              <a:t>07/11/2024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0345-9FC4-4A06-9B63-F9AA90BE8CB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75483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0A7B2-D5C8-4E93-B79B-2218B88FC599}" type="datetimeFigureOut">
              <a:rPr lang="es-MX" smtClean="0"/>
              <a:t>07/11/2024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0345-9FC4-4A06-9B63-F9AA90BE8CB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74146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0A7B2-D5C8-4E93-B79B-2218B88FC599}" type="datetimeFigureOut">
              <a:rPr lang="es-MX" smtClean="0"/>
              <a:t>07/11/2024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0345-9FC4-4A06-9B63-F9AA90BE8CB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17009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0A7B2-D5C8-4E93-B79B-2218B88FC599}" type="datetimeFigureOut">
              <a:rPr lang="es-MX" smtClean="0"/>
              <a:t>07/11/2024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0345-9FC4-4A06-9B63-F9AA90BE8CB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88276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0A7B2-D5C8-4E93-B79B-2218B88FC599}" type="datetimeFigureOut">
              <a:rPr lang="es-MX" smtClean="0"/>
              <a:t>07/11/2024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0345-9FC4-4A06-9B63-F9AA90BE8CB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82352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0A7B2-D5C8-4E93-B79B-2218B88FC599}" type="datetimeFigureOut">
              <a:rPr lang="es-MX" smtClean="0"/>
              <a:t>07/11/2024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0345-9FC4-4A06-9B63-F9AA90BE8CB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60924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0A7B2-D5C8-4E93-B79B-2218B88FC599}" type="datetimeFigureOut">
              <a:rPr lang="es-MX" smtClean="0"/>
              <a:t>07/11/2024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0345-9FC4-4A06-9B63-F9AA90BE8CB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58497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0A7B2-D5C8-4E93-B79B-2218B88FC599}" type="datetimeFigureOut">
              <a:rPr lang="es-MX" smtClean="0"/>
              <a:t>07/11/2024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0345-9FC4-4A06-9B63-F9AA90BE8CB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08281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0A7B2-D5C8-4E93-B79B-2218B88FC599}" type="datetimeFigureOut">
              <a:rPr lang="es-MX" smtClean="0"/>
              <a:t>07/11/2024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0345-9FC4-4A06-9B63-F9AA90BE8CB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89010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0A7B2-D5C8-4E93-B79B-2218B88FC599}" type="datetimeFigureOut">
              <a:rPr lang="es-MX" smtClean="0"/>
              <a:t>07/11/2024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0345-9FC4-4A06-9B63-F9AA90BE8CB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31404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20A7B2-D5C8-4E93-B79B-2218B88FC599}" type="datetimeFigureOut">
              <a:rPr lang="es-MX" smtClean="0"/>
              <a:t>07/11/2024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F20345-9FC4-4A06-9B63-F9AA90BE8CB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42192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0A7B2-D5C8-4E93-B79B-2218B88FC599}" type="datetimeFigureOut">
              <a:rPr lang="es-MX" smtClean="0"/>
              <a:t>07/11/2024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F20345-9FC4-4A06-9B63-F9AA90BE8CB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60351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85364" y="1889147"/>
            <a:ext cx="9144000" cy="2966187"/>
          </a:xfrm>
        </p:spPr>
        <p:txBody>
          <a:bodyPr>
            <a:normAutofit/>
          </a:bodyPr>
          <a:lstStyle/>
          <a:p>
            <a:r>
              <a:rPr lang="es-MX" dirty="0" smtClean="0"/>
              <a:t>Este sujeto obligado si está facultado para generar la información requerida de conformidad a la Ley de Transparencia y Acceso a la Información Pública del Estado de San Luis Potosí en su artículo 84 fracción I, sin embargo no se han realizado transferencias primarias en el mes que se reporta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69317204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</Words>
  <Application>Microsoft Office PowerPoint</Application>
  <PresentationFormat>Panorámica</PresentationFormat>
  <Paragraphs>1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Mily Alonso</dc:creator>
  <cp:lastModifiedBy>Mily Alonso</cp:lastModifiedBy>
  <cp:revision>1</cp:revision>
  <dcterms:created xsi:type="dcterms:W3CDTF">2024-11-07T17:35:15Z</dcterms:created>
  <dcterms:modified xsi:type="dcterms:W3CDTF">2024-11-07T17:36:06Z</dcterms:modified>
</cp:coreProperties>
</file>