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907" r:id="rId2"/>
    <p:sldId id="310" r:id="rId3"/>
    <p:sldId id="258" r:id="rId4"/>
    <p:sldId id="703" r:id="rId5"/>
    <p:sldId id="908" r:id="rId6"/>
    <p:sldId id="696" r:id="rId7"/>
    <p:sldId id="905" r:id="rId8"/>
    <p:sldId id="906" r:id="rId9"/>
    <p:sldId id="308" r:id="rId10"/>
    <p:sldId id="309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93" autoAdjust="0"/>
    <p:restoredTop sz="94660"/>
  </p:normalViewPr>
  <p:slideViewPr>
    <p:cSldViewPr snapToGrid="0">
      <p:cViewPr>
        <p:scale>
          <a:sx n="112" d="100"/>
          <a:sy n="112" d="100"/>
        </p:scale>
        <p:origin x="1296" y="-22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97608" indent="-305750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27985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9844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11703" indent="-244268" defTabSz="101196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9026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68832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47398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25963" indent="-244268" defTabSz="101196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5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451100" y="747713"/>
            <a:ext cx="2801938" cy="37385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247213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90 Conector recto">
            <a:extLst>
              <a:ext uri="{FF2B5EF4-FFF2-40B4-BE49-F238E27FC236}">
                <a16:creationId xmlns:a16="http://schemas.microsoft.com/office/drawing/2014/main" xmlns="" id="{4750D81B-F8A8-4F73-D387-97ABFFAE16CE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4383560" y="4411275"/>
            <a:ext cx="245772" cy="21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92 Conector recto">
            <a:extLst>
              <a:ext uri="{FF2B5EF4-FFF2-40B4-BE49-F238E27FC236}">
                <a16:creationId xmlns:a16="http://schemas.microsoft.com/office/drawing/2014/main" xmlns="" id="{02310EBE-ABDD-3D0D-966F-1C4463ACB8A6}"/>
              </a:ext>
            </a:extLst>
          </p:cNvPr>
          <p:cNvCxnSpPr/>
          <p:nvPr/>
        </p:nvCxnSpPr>
        <p:spPr>
          <a:xfrm>
            <a:off x="4022314" y="3586141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598" y="2384310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90 Conector recto"/>
          <p:cNvCxnSpPr/>
          <p:nvPr/>
        </p:nvCxnSpPr>
        <p:spPr>
          <a:xfrm>
            <a:off x="4429383" y="3911832"/>
            <a:ext cx="168740" cy="43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92 Conector recto">
            <a:extLst>
              <a:ext uri="{FF2B5EF4-FFF2-40B4-BE49-F238E27FC236}">
                <a16:creationId xmlns:a16="http://schemas.microsoft.com/office/drawing/2014/main" xmlns="" id="{F6548AC0-DAC9-4A53-BE2A-E29DBC1DA684}"/>
              </a:ext>
            </a:extLst>
          </p:cNvPr>
          <p:cNvCxnSpPr/>
          <p:nvPr/>
        </p:nvCxnSpPr>
        <p:spPr>
          <a:xfrm>
            <a:off x="4186755" y="368002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4548440" y="4883577"/>
            <a:ext cx="1843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4640607" y="46956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78" name="112 Conector recto">
            <a:extLst>
              <a:ext uri="{FF2B5EF4-FFF2-40B4-BE49-F238E27FC236}">
                <a16:creationId xmlns:a16="http://schemas.microsoft.com/office/drawing/2014/main" xmlns="" id="{5CA08073-C86E-44F6-A79B-7D9FDA7ABB17}"/>
              </a:ext>
            </a:extLst>
          </p:cNvPr>
          <p:cNvCxnSpPr>
            <a:cxnSpLocks/>
          </p:cNvCxnSpPr>
          <p:nvPr/>
        </p:nvCxnSpPr>
        <p:spPr>
          <a:xfrm>
            <a:off x="4483042" y="2561444"/>
            <a:ext cx="9896" cy="3030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:a16="http://schemas.microsoft.com/office/drawing/2014/main" xmlns="" id="{03EDC031-B51B-4ED3-9BA7-AC727CC077E0}"/>
              </a:ext>
            </a:extLst>
          </p:cNvPr>
          <p:cNvCxnSpPr>
            <a:cxnSpLocks/>
          </p:cNvCxnSpPr>
          <p:nvPr/>
        </p:nvCxnSpPr>
        <p:spPr>
          <a:xfrm>
            <a:off x="4256739" y="4667213"/>
            <a:ext cx="178521" cy="301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90 Conector recto"/>
          <p:cNvCxnSpPr>
            <a:cxnSpLocks/>
            <a:stCxn id="154" idx="3"/>
          </p:cNvCxnSpPr>
          <p:nvPr/>
        </p:nvCxnSpPr>
        <p:spPr>
          <a:xfrm>
            <a:off x="4260516" y="4076920"/>
            <a:ext cx="17380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104 Conector recto">
            <a:extLst>
              <a:ext uri="{FF2B5EF4-FFF2-40B4-BE49-F238E27FC236}">
                <a16:creationId xmlns:a16="http://schemas.microsoft.com/office/drawing/2014/main" xmlns="" id="{18CED1D9-F5AF-46E9-AF59-F65C66F6506E}"/>
              </a:ext>
            </a:extLst>
          </p:cNvPr>
          <p:cNvCxnSpPr/>
          <p:nvPr/>
        </p:nvCxnSpPr>
        <p:spPr>
          <a:xfrm rot="5400000">
            <a:off x="1198986" y="240314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90 Conector recto"/>
          <p:cNvCxnSpPr>
            <a:cxnSpLocks/>
          </p:cNvCxnSpPr>
          <p:nvPr/>
        </p:nvCxnSpPr>
        <p:spPr>
          <a:xfrm>
            <a:off x="6456760" y="6682815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95 Conector recto"/>
          <p:cNvCxnSpPr>
            <a:cxnSpLocks/>
          </p:cNvCxnSpPr>
          <p:nvPr/>
        </p:nvCxnSpPr>
        <p:spPr>
          <a:xfrm>
            <a:off x="2096684" y="2044753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4555354" y="259735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32" name="Rectangle 30"/>
          <p:cNvSpPr>
            <a:spLocks noChangeArrowheads="1"/>
          </p:cNvSpPr>
          <p:nvPr/>
        </p:nvSpPr>
        <p:spPr bwMode="auto">
          <a:xfrm>
            <a:off x="2681003" y="4998875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74582" y="64645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55095" y="4929813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570375" y="4738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820540" y="6888792"/>
            <a:ext cx="1627603" cy="54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201564" y="3140655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90 Conector recto"/>
          <p:cNvCxnSpPr/>
          <p:nvPr/>
        </p:nvCxnSpPr>
        <p:spPr>
          <a:xfrm>
            <a:off x="6277856" y="5990622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92 Conector recto"/>
          <p:cNvCxnSpPr/>
          <p:nvPr/>
        </p:nvCxnSpPr>
        <p:spPr>
          <a:xfrm>
            <a:off x="2414803" y="598663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5408863" y="577978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90 Conector recto"/>
          <p:cNvCxnSpPr/>
          <p:nvPr/>
        </p:nvCxnSpPr>
        <p:spPr>
          <a:xfrm flipV="1">
            <a:off x="4039360" y="3445988"/>
            <a:ext cx="388023" cy="16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404679" y="5798798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95 Conector recto"/>
          <p:cNvCxnSpPr>
            <a:cxnSpLocks/>
          </p:cNvCxnSpPr>
          <p:nvPr/>
        </p:nvCxnSpPr>
        <p:spPr>
          <a:xfrm flipV="1">
            <a:off x="2484532" y="2565697"/>
            <a:ext cx="1997333" cy="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89 Conector recto"/>
          <p:cNvCxnSpPr/>
          <p:nvPr/>
        </p:nvCxnSpPr>
        <p:spPr>
          <a:xfrm>
            <a:off x="2783407" y="6383360"/>
            <a:ext cx="35780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2422491" y="659317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9160" y="57961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817392" y="57903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22 </a:t>
              </a:r>
              <a:r>
                <a:rPr lang="es-ES_tradnl" sz="700" dirty="0">
                  <a:latin typeface="Literata" pitchFamily="2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02 </a:t>
              </a:r>
              <a:r>
                <a:rPr lang="es-ES_tradnl" sz="700" dirty="0">
                  <a:latin typeface="Literata" pitchFamily="2" charset="0"/>
                </a:rPr>
                <a:t>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 smtClean="0">
                  <a:latin typeface="Literata" pitchFamily="2" charset="0"/>
                </a:rPr>
                <a:t>24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31" name="Rectangle 9"/>
          <p:cNvSpPr>
            <a:spLocks noChangeArrowheads="1"/>
          </p:cNvSpPr>
          <p:nvPr/>
        </p:nvSpPr>
        <p:spPr bwMode="auto">
          <a:xfrm>
            <a:off x="825004" y="63449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69139" y="328107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63310" y="3361193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4866493" y="5914845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33436" y="6423901"/>
            <a:ext cx="16086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821625" y="5861126"/>
            <a:ext cx="15744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Transparencia  y  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Coordinación 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89358" y="1343381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793462" y="6894648"/>
            <a:ext cx="164865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7" name="112 Conector recto"/>
          <p:cNvCxnSpPr>
            <a:cxnSpLocks/>
          </p:cNvCxnSpPr>
          <p:nvPr/>
        </p:nvCxnSpPr>
        <p:spPr>
          <a:xfrm>
            <a:off x="2480635" y="2565697"/>
            <a:ext cx="3897" cy="303808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583382" y="18086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04" name="Rectángulo 21503"/>
          <p:cNvSpPr/>
          <p:nvPr/>
        </p:nvSpPr>
        <p:spPr>
          <a:xfrm>
            <a:off x="571719" y="1919042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604302" y="5580880"/>
            <a:ext cx="4001767" cy="2289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10644" y="3811464"/>
            <a:ext cx="0" cy="111834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90 Conector recto"/>
          <p:cNvCxnSpPr>
            <a:cxnSpLocks/>
          </p:cNvCxnSpPr>
          <p:nvPr/>
        </p:nvCxnSpPr>
        <p:spPr>
          <a:xfrm flipV="1">
            <a:off x="1361993" y="2967003"/>
            <a:ext cx="2064098" cy="168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2672916" y="38519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35664" y="5986639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74582" y="6552429"/>
            <a:ext cx="162018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69065" y="4871622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82578" y="44425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84" name="Rectángulo 183"/>
          <p:cNvSpPr/>
          <p:nvPr/>
        </p:nvSpPr>
        <p:spPr>
          <a:xfrm>
            <a:off x="2691120" y="454169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cxnSp>
        <p:nvCxnSpPr>
          <p:cNvPr id="129" name="90 Conector recto"/>
          <p:cNvCxnSpPr/>
          <p:nvPr/>
        </p:nvCxnSpPr>
        <p:spPr>
          <a:xfrm>
            <a:off x="1952836" y="3815916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556016" y="3263553"/>
            <a:ext cx="1586356" cy="1238423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cxnSp>
        <p:nvCxnSpPr>
          <p:cNvPr id="44" name="111 Conector recto"/>
          <p:cNvCxnSpPr/>
          <p:nvPr/>
        </p:nvCxnSpPr>
        <p:spPr>
          <a:xfrm>
            <a:off x="584684" y="3419872"/>
            <a:ext cx="1512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75 CuadroTexto"/>
          <p:cNvSpPr txBox="1"/>
          <p:nvPr/>
        </p:nvSpPr>
        <p:spPr>
          <a:xfrm>
            <a:off x="563052" y="3239852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586179" y="3635375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111 Conector recto"/>
          <p:cNvCxnSpPr/>
          <p:nvPr/>
        </p:nvCxnSpPr>
        <p:spPr>
          <a:xfrm>
            <a:off x="573799" y="3936802"/>
            <a:ext cx="1584176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:a16="http://schemas.microsoft.com/office/drawing/2014/main" xmlns="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julio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2689358" y="5097295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4554620" y="2722775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7560" y="3947360"/>
            <a:ext cx="16324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3415894" y="2384310"/>
            <a:ext cx="2085952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107 Conector recto"/>
          <p:cNvCxnSpPr/>
          <p:nvPr/>
        </p:nvCxnSpPr>
        <p:spPr>
          <a:xfrm>
            <a:off x="4425418" y="3444392"/>
            <a:ext cx="5057" cy="4687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90 Conector recto"/>
          <p:cNvCxnSpPr/>
          <p:nvPr/>
        </p:nvCxnSpPr>
        <p:spPr>
          <a:xfrm>
            <a:off x="4300859" y="5209054"/>
            <a:ext cx="143097" cy="211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4430695" y="4076495"/>
            <a:ext cx="8421" cy="113535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570783" y="4235333"/>
            <a:ext cx="1546677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111 Conector recto">
            <a:extLst>
              <a:ext uri="{FF2B5EF4-FFF2-40B4-BE49-F238E27FC236}">
                <a16:creationId xmlns:a16="http://schemas.microsoft.com/office/drawing/2014/main" xmlns="" id="{BBE31698-095C-4BD4-AB2C-773E47B14D90}"/>
              </a:ext>
            </a:extLst>
          </p:cNvPr>
          <p:cNvCxnSpPr>
            <a:cxnSpLocks/>
          </p:cNvCxnSpPr>
          <p:nvPr/>
        </p:nvCxnSpPr>
        <p:spPr>
          <a:xfrm>
            <a:off x="833436" y="7053666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:a16="http://schemas.microsoft.com/office/drawing/2014/main" xmlns="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817392" y="7239728"/>
            <a:ext cx="1661249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52741" y="17785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1465" y="1962412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57896" y="1885417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 (o)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1" name="Rectangle 30">
            <a:extLst>
              <a:ext uri="{FF2B5EF4-FFF2-40B4-BE49-F238E27FC236}">
                <a16:creationId xmlns:a16="http://schemas.microsoft.com/office/drawing/2014/main" xmlns="" id="{4A2386EA-C05D-4AC0-B92F-526CE5CA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84" y="2365042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:a16="http://schemas.microsoft.com/office/drawing/2014/main" xmlns="" id="{D9A894AD-F714-4C72-9D30-59BCCE47C0EC}"/>
              </a:ext>
            </a:extLst>
          </p:cNvPr>
          <p:cNvSpPr/>
          <p:nvPr/>
        </p:nvSpPr>
        <p:spPr>
          <a:xfrm>
            <a:off x="601865" y="2479930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7" name="Rectángulo 156"/>
          <p:cNvSpPr/>
          <p:nvPr/>
        </p:nvSpPr>
        <p:spPr>
          <a:xfrm>
            <a:off x="4642191" y="4815970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cxnSp>
        <p:nvCxnSpPr>
          <p:cNvPr id="121" name="112 Conector recto">
            <a:extLst>
              <a:ext uri="{FF2B5EF4-FFF2-40B4-BE49-F238E27FC236}">
                <a16:creationId xmlns:a16="http://schemas.microsoft.com/office/drawing/2014/main" xmlns="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4545740" y="3680029"/>
            <a:ext cx="1456" cy="1204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4578345" y="36353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56" name="Rectángulo 155"/>
          <p:cNvSpPr/>
          <p:nvPr/>
        </p:nvSpPr>
        <p:spPr>
          <a:xfrm>
            <a:off x="4590164" y="3756546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xmlns="" id="{46CC73F2-1D8E-8587-8DBF-8FC2E9CDF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5354" y="31025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077973A-706F-E475-F45F-03BBF263EC8A}"/>
              </a:ext>
            </a:extLst>
          </p:cNvPr>
          <p:cNvSpPr/>
          <p:nvPr/>
        </p:nvSpPr>
        <p:spPr>
          <a:xfrm>
            <a:off x="4557284" y="3205039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Auditoria Interna </a:t>
            </a:r>
          </a:p>
        </p:txBody>
      </p:sp>
      <p:sp>
        <p:nvSpPr>
          <p:cNvPr id="10" name="Rectangle 30">
            <a:extLst>
              <a:ext uri="{FF2B5EF4-FFF2-40B4-BE49-F238E27FC236}">
                <a16:creationId xmlns:a16="http://schemas.microsoft.com/office/drawing/2014/main" xmlns="" id="{C1F429C2-8D3D-E769-B6B5-9CEFEF1B9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0491" y="6167884"/>
            <a:ext cx="1608313" cy="50327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068678" y="6327592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xmlns="" id="{46984A10-5553-2542-9BAA-770694DE5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332" y="41862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389B4188-262E-B370-7632-3A243B1FD815}"/>
              </a:ext>
            </a:extLst>
          </p:cNvPr>
          <p:cNvSpPr/>
          <p:nvPr/>
        </p:nvSpPr>
        <p:spPr>
          <a:xfrm>
            <a:off x="4638846" y="4273338"/>
            <a:ext cx="16201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Zona Huasteca Unidad Jurídica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30" name="112 Conector recto">
            <a:extLst>
              <a:ext uri="{FF2B5EF4-FFF2-40B4-BE49-F238E27FC236}">
                <a16:creationId xmlns:a16="http://schemas.microsoft.com/office/drawing/2014/main" xmlns="" id="{D2FBF85F-CDE0-1374-9137-04BFD990D7D8}"/>
              </a:ext>
            </a:extLst>
          </p:cNvPr>
          <p:cNvCxnSpPr>
            <a:cxnSpLocks/>
          </p:cNvCxnSpPr>
          <p:nvPr/>
        </p:nvCxnSpPr>
        <p:spPr>
          <a:xfrm>
            <a:off x="4375739" y="3583079"/>
            <a:ext cx="9233" cy="83242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15" name="Conector recto 21514"/>
          <p:cNvCxnSpPr>
            <a:stCxn id="194" idx="3"/>
          </p:cNvCxnSpPr>
          <p:nvPr/>
        </p:nvCxnSpPr>
        <p:spPr>
          <a:xfrm>
            <a:off x="2448143" y="7158792"/>
            <a:ext cx="33215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20" name="Conector recto 21519"/>
          <p:cNvCxnSpPr/>
          <p:nvPr/>
        </p:nvCxnSpPr>
        <p:spPr>
          <a:xfrm>
            <a:off x="2772611" y="5986639"/>
            <a:ext cx="7688" cy="11721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0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>
            <a:off x="2020278" y="7948899"/>
            <a:ext cx="1823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5871001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8781" y="5643776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458 Conector recto">
            <a:extLst>
              <a:ext uri="{FF2B5EF4-FFF2-40B4-BE49-F238E27FC236}">
                <a16:creationId xmlns:a16="http://schemas.microsoft.com/office/drawing/2014/main" xmlns="" id="{C52717F5-381A-4660-9946-7D3C596A4F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4079" y="7052255"/>
            <a:ext cx="196640" cy="1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17900" y="7161974"/>
            <a:ext cx="18477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157 Rectángulo"/>
          <p:cNvSpPr/>
          <p:nvPr/>
        </p:nvSpPr>
        <p:spPr>
          <a:xfrm>
            <a:off x="4886479" y="674036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458 Conector recto"/>
          <p:cNvCxnSpPr>
            <a:cxnSpLocks noChangeShapeType="1"/>
          </p:cNvCxnSpPr>
          <p:nvPr/>
        </p:nvCxnSpPr>
        <p:spPr bwMode="auto">
          <a:xfrm flipV="1">
            <a:off x="6489360" y="5301159"/>
            <a:ext cx="18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438882" y="4147249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2508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72575" y="4818557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418744" y="5474555"/>
            <a:ext cx="1591643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86050" y="33938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67951" y="39104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405396" y="568013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883638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143 Conector recto"/>
          <p:cNvCxnSpPr>
            <a:cxnSpLocks noChangeShapeType="1"/>
          </p:cNvCxnSpPr>
          <p:nvPr/>
        </p:nvCxnSpPr>
        <p:spPr bwMode="auto">
          <a:xfrm flipH="1">
            <a:off x="6667612" y="5303747"/>
            <a:ext cx="1748" cy="175082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1307" y="6550573"/>
            <a:ext cx="1602407" cy="10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435330" y="6740367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30527" y="4982134"/>
            <a:ext cx="1729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75623" y="2686668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26695" y="2224050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94038" y="3529762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sp>
        <p:nvSpPr>
          <p:cNvPr id="88" name="Rectángulo 87"/>
          <p:cNvSpPr/>
          <p:nvPr/>
        </p:nvSpPr>
        <p:spPr>
          <a:xfrm>
            <a:off x="4475623" y="4007654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148975" y="6571279"/>
            <a:ext cx="21598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27353" y="5462605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81388" y="4923664"/>
            <a:ext cx="1647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91" name="Rectángulo 90"/>
          <p:cNvSpPr/>
          <p:nvPr/>
        </p:nvSpPr>
        <p:spPr>
          <a:xfrm>
            <a:off x="4881388" y="6853359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15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03 </a:t>
              </a:r>
              <a:r>
                <a:rPr lang="es-ES_tradnl" sz="700" dirty="0">
                  <a:latin typeface="Literata" pitchFamily="2" charset="0"/>
                </a:rPr>
                <a:t>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 smtClean="0">
                  <a:latin typeface="Literata" pitchFamily="2" charset="0"/>
                </a:rPr>
                <a:t>18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413120" y="5917511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421545" y="6138972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442812" y="2716028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julio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05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03995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:a16="http://schemas.microsoft.com/office/drawing/2014/main" xmlns="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28999" y="3276607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ángulo 102">
            <a:extLst>
              <a:ext uri="{FF2B5EF4-FFF2-40B4-BE49-F238E27FC236}">
                <a16:creationId xmlns:a16="http://schemas.microsoft.com/office/drawing/2014/main" xmlns="" id="{70875A08-71FB-48F2-9F36-44D1E676FA6C}"/>
              </a:ext>
            </a:extLst>
          </p:cNvPr>
          <p:cNvSpPr/>
          <p:nvPr/>
        </p:nvSpPr>
        <p:spPr>
          <a:xfrm>
            <a:off x="4515923" y="3263821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Chofer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4884324" y="5802063"/>
            <a:ext cx="1616647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cxnSp>
        <p:nvCxnSpPr>
          <p:cNvPr id="126" name="391 Conector recto">
            <a:extLst>
              <a:ext uri="{FF2B5EF4-FFF2-40B4-BE49-F238E27FC236}">
                <a16:creationId xmlns:a16="http://schemas.microsoft.com/office/drawing/2014/main" xmlns="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5083" y="730830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396904" y="3410436"/>
            <a:ext cx="17150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:a16="http://schemas.microsoft.com/office/drawing/2014/main" xmlns="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2880" y="3531327"/>
            <a:ext cx="19693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0401D670-6BA8-4FDC-934F-BE184ADE57DE}"/>
              </a:ext>
            </a:extLst>
          </p:cNvPr>
          <p:cNvSpPr txBox="1"/>
          <p:nvPr/>
        </p:nvSpPr>
        <p:spPr>
          <a:xfrm>
            <a:off x="4895235" y="5928156"/>
            <a:ext cx="160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" b="1" dirty="0">
                <a:latin typeface="Literata" pitchFamily="2" charset="0"/>
              </a:rPr>
              <a:t>Apoyo  </a:t>
            </a:r>
            <a:r>
              <a:rPr lang="es-MX" sz="600" b="1" dirty="0">
                <a:latin typeface="Literata" pitchFamily="2" charset="0"/>
              </a:rPr>
              <a:t>Departamento  de Capacitación </a:t>
            </a:r>
          </a:p>
          <a:p>
            <a:pPr algn="ctr"/>
            <a:r>
              <a:rPr lang="es-MX" sz="600" b="1" dirty="0">
                <a:latin typeface="Literata" pitchFamily="2" charset="0"/>
              </a:rPr>
              <a:t>para el Trabajo  y Acompañamiento Socioemocional de Alumnos</a:t>
            </a:r>
          </a:p>
        </p:txBody>
      </p:sp>
      <p:sp>
        <p:nvSpPr>
          <p:cNvPr id="114" name="157 Rectángulo">
            <a:extLst>
              <a:ext uri="{FF2B5EF4-FFF2-40B4-BE49-F238E27FC236}">
                <a16:creationId xmlns:a16="http://schemas.microsoft.com/office/drawing/2014/main" xmlns="" id="{D3E5E36E-9041-4431-BF78-4010A7E74865}"/>
              </a:ext>
            </a:extLst>
          </p:cNvPr>
          <p:cNvSpPr/>
          <p:nvPr/>
        </p:nvSpPr>
        <p:spPr>
          <a:xfrm>
            <a:off x="432678" y="766706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6" name="Rectángulo 95"/>
          <p:cNvSpPr/>
          <p:nvPr/>
        </p:nvSpPr>
        <p:spPr>
          <a:xfrm>
            <a:off x="428726" y="7810400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6459176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68533" y="3485952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595340" y="3486051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44015" y="627646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96817" y="4487069"/>
            <a:ext cx="1587600" cy="54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46681" y="3779488"/>
            <a:ext cx="1587600" cy="19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41474" y="4051388"/>
            <a:ext cx="156024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37197" y="3991715"/>
            <a:ext cx="3019" cy="1697789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903" y="476297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2230586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514303" y="3835531"/>
            <a:ext cx="15648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70987" y="4441439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774494" y="379629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39019" y="6398338"/>
            <a:ext cx="162452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74618" y="4602483"/>
            <a:ext cx="1556997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41474" y="4332732"/>
            <a:ext cx="1558828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13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11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91512" y="550910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cxnSp>
        <p:nvCxnSpPr>
          <p:cNvPr id="87" name="391 Conector recto"/>
          <p:cNvCxnSpPr>
            <a:cxnSpLocks noChangeShapeType="1"/>
          </p:cNvCxnSpPr>
          <p:nvPr/>
        </p:nvCxnSpPr>
        <p:spPr bwMode="auto">
          <a:xfrm flipV="1">
            <a:off x="488364" y="4851033"/>
            <a:ext cx="1612070" cy="3171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Rectángulo 87"/>
          <p:cNvSpPr/>
          <p:nvPr/>
        </p:nvSpPr>
        <p:spPr>
          <a:xfrm>
            <a:off x="496817" y="5647636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:a16="http://schemas.microsoft.com/office/drawing/2014/main" xmlns="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julio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093197" y="5689504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84753" y="4939409"/>
            <a:ext cx="1546862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391 Conector recto"/>
          <p:cNvCxnSpPr>
            <a:cxnSpLocks noChangeShapeType="1"/>
          </p:cNvCxnSpPr>
          <p:nvPr/>
        </p:nvCxnSpPr>
        <p:spPr bwMode="auto">
          <a:xfrm>
            <a:off x="4844015" y="5492944"/>
            <a:ext cx="1564436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:a16="http://schemas.microsoft.com/office/drawing/2014/main" xmlns="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46681" y="5219483"/>
            <a:ext cx="1553621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:a16="http://schemas.microsoft.com/office/drawing/2014/main" xmlns="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14303" y="4678168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 flipH="1">
            <a:off x="833747" y="4535867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4817199" y="6587108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4909" y="6385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8061" y="5603103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:a16="http://schemas.microsoft.com/office/drawing/2014/main" xmlns="" id="{907B0FCC-EDAA-42E8-AD07-EB2BB2961384}"/>
              </a:ext>
            </a:extLst>
          </p:cNvPr>
          <p:cNvCxnSpPr/>
          <p:nvPr/>
        </p:nvCxnSpPr>
        <p:spPr>
          <a:xfrm>
            <a:off x="6515325" y="610164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6229" y="6744201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:a16="http://schemas.microsoft.com/office/drawing/2014/main" xmlns="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79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5" name="Conector recto 134"/>
          <p:cNvCxnSpPr/>
          <p:nvPr/>
        </p:nvCxnSpPr>
        <p:spPr>
          <a:xfrm>
            <a:off x="3071947" y="56308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Conector recto 125"/>
          <p:cNvCxnSpPr/>
          <p:nvPr/>
        </p:nvCxnSpPr>
        <p:spPr>
          <a:xfrm>
            <a:off x="4818672" y="6089546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15006" y="5629766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9215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2750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3428" cy="567119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18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02 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 smtClean="0">
                  <a:latin typeface="Literata" pitchFamily="2" charset="0"/>
                </a:rPr>
                <a:t>20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017" y="5027100"/>
            <a:ext cx="1" cy="156116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156" y="4978540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73655" y="3895074"/>
            <a:ext cx="16326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70592" y="4862520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28433" y="4868954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67319" y="4908977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5176468" y="5454265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70388" y="4867624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73655" y="27398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89007" y="2088592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82765" y="2846602"/>
            <a:ext cx="162063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74545" y="242862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69278" y="2558035"/>
            <a:ext cx="1497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0" name="Rectángulo 109"/>
          <p:cNvSpPr/>
          <p:nvPr/>
        </p:nvSpPr>
        <p:spPr>
          <a:xfrm>
            <a:off x="80198" y="2514451"/>
            <a:ext cx="15950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Chofer</a:t>
            </a: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3" y="5388748"/>
            <a:ext cx="1584859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05997" y="5457871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34216" y="5460350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88196" y="5121517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9101" y="3486854"/>
            <a:ext cx="165249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sp>
        <p:nvSpPr>
          <p:cNvPr id="140" name="Rectangle 9"/>
          <p:cNvSpPr>
            <a:spLocks noChangeArrowheads="1"/>
          </p:cNvSpPr>
          <p:nvPr/>
        </p:nvSpPr>
        <p:spPr bwMode="auto">
          <a:xfrm>
            <a:off x="3436153" y="584148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47" name="Rectángulo 146"/>
          <p:cNvSpPr/>
          <p:nvPr/>
        </p:nvSpPr>
        <p:spPr>
          <a:xfrm>
            <a:off x="3425854" y="5978316"/>
            <a:ext cx="15839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en Tesorería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25950" y="5988187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76881" y="5966154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cxnSp>
        <p:nvCxnSpPr>
          <p:cNvPr id="159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:a16="http://schemas.microsoft.com/office/drawing/2014/main" xmlns="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julio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3034" y="6491715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cxnSp>
        <p:nvCxnSpPr>
          <p:cNvPr id="127" name="259 Conector recto">
            <a:extLst>
              <a:ext uri="{FF2B5EF4-FFF2-40B4-BE49-F238E27FC236}">
                <a16:creationId xmlns:a16="http://schemas.microsoft.com/office/drawing/2014/main" xmlns="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93053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3" name="193 Rectángulo">
            <a:extLst>
              <a:ext uri="{FF2B5EF4-FFF2-40B4-BE49-F238E27FC236}">
                <a16:creationId xmlns:a16="http://schemas.microsoft.com/office/drawing/2014/main" xmlns="" id="{F8709F4A-49DA-4575-A092-F9C46C0212D2}"/>
              </a:ext>
            </a:extLst>
          </p:cNvPr>
          <p:cNvSpPr/>
          <p:nvPr/>
        </p:nvSpPr>
        <p:spPr>
          <a:xfrm>
            <a:off x="4708392" y="351757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0" name="CuadroTexto 149">
            <a:extLst>
              <a:ext uri="{FF2B5EF4-FFF2-40B4-BE49-F238E27FC236}">
                <a16:creationId xmlns:a16="http://schemas.microsoft.com/office/drawing/2014/main" xmlns="" id="{B4991892-4487-49F0-A8CE-62932DF694AC}"/>
              </a:ext>
            </a:extLst>
          </p:cNvPr>
          <p:cNvSpPr txBox="1"/>
          <p:nvPr/>
        </p:nvSpPr>
        <p:spPr>
          <a:xfrm>
            <a:off x="4716734" y="3588262"/>
            <a:ext cx="1594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Administrativa</a:t>
            </a:r>
          </a:p>
        </p:txBody>
      </p:sp>
      <p:cxnSp>
        <p:nvCxnSpPr>
          <p:cNvPr id="151" name="Conector recto 150">
            <a:extLst>
              <a:ext uri="{FF2B5EF4-FFF2-40B4-BE49-F238E27FC236}">
                <a16:creationId xmlns:a16="http://schemas.microsoft.com/office/drawing/2014/main" xmlns="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567226" y="3703660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Imagen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9" name="Conector recto 158"/>
          <p:cNvCxnSpPr/>
          <p:nvPr/>
        </p:nvCxnSpPr>
        <p:spPr>
          <a:xfrm>
            <a:off x="3368577" y="4704590"/>
            <a:ext cx="10352" cy="288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 flipV="1">
            <a:off x="6659176" y="759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 flipV="1">
            <a:off x="3205170" y="693916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Conector recto 91"/>
          <p:cNvCxnSpPr/>
          <p:nvPr/>
        </p:nvCxnSpPr>
        <p:spPr>
          <a:xfrm flipV="1">
            <a:off x="4935439" y="625481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ector recto 90"/>
          <p:cNvCxnSpPr/>
          <p:nvPr/>
        </p:nvCxnSpPr>
        <p:spPr>
          <a:xfrm flipV="1">
            <a:off x="4935780" y="517264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V="1">
            <a:off x="6659176" y="663708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V="1">
            <a:off x="6663636" y="525207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 flipV="1">
            <a:off x="4935439" y="5723032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V="1">
            <a:off x="4145804" y="4850818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 flipV="1">
            <a:off x="3193665" y="5992191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ector recto 107"/>
          <p:cNvCxnSpPr/>
          <p:nvPr/>
        </p:nvCxnSpPr>
        <p:spPr>
          <a:xfrm flipV="1">
            <a:off x="3192815" y="5203300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2423674" y="4707315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ector recto 116"/>
          <p:cNvCxnSpPr>
            <a:cxnSpLocks/>
          </p:cNvCxnSpPr>
          <p:nvPr/>
        </p:nvCxnSpPr>
        <p:spPr>
          <a:xfrm>
            <a:off x="697093" y="4707901"/>
            <a:ext cx="21746" cy="12748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26364" y="1647155"/>
            <a:ext cx="0" cy="306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9"/>
          <p:cNvSpPr>
            <a:spLocks noChangeArrowheads="1"/>
          </p:cNvSpPr>
          <p:nvPr/>
        </p:nvSpPr>
        <p:spPr bwMode="auto">
          <a:xfrm>
            <a:off x="2644656" y="13805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Conector recto 59"/>
          <p:cNvCxnSpPr/>
          <p:nvPr/>
        </p:nvCxnSpPr>
        <p:spPr>
          <a:xfrm>
            <a:off x="4145804" y="4706818"/>
            <a:ext cx="0" cy="14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/>
          <p:nvPr/>
        </p:nvCxnSpPr>
        <p:spPr>
          <a:xfrm>
            <a:off x="6021526" y="4704590"/>
            <a:ext cx="0" cy="324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ctangle 9"/>
          <p:cNvSpPr>
            <a:spLocks noChangeArrowheads="1"/>
          </p:cNvSpPr>
          <p:nvPr/>
        </p:nvSpPr>
        <p:spPr bwMode="auto">
          <a:xfrm>
            <a:off x="2639246" y="193962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9"/>
          <p:cNvSpPr>
            <a:spLocks noChangeArrowheads="1"/>
          </p:cNvSpPr>
          <p:nvPr/>
        </p:nvSpPr>
        <p:spPr bwMode="auto">
          <a:xfrm>
            <a:off x="2640384" y="2496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70" name="Rectangle 9"/>
          <p:cNvSpPr>
            <a:spLocks noChangeArrowheads="1"/>
          </p:cNvSpPr>
          <p:nvPr/>
        </p:nvSpPr>
        <p:spPr bwMode="auto">
          <a:xfrm>
            <a:off x="2650189" y="307546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6" name="Rectangle 9"/>
          <p:cNvSpPr>
            <a:spLocks noChangeArrowheads="1"/>
          </p:cNvSpPr>
          <p:nvPr/>
        </p:nvSpPr>
        <p:spPr bwMode="auto">
          <a:xfrm>
            <a:off x="5129329" y="4928579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80" name="Rectangle 9"/>
          <p:cNvSpPr>
            <a:spLocks noChangeArrowheads="1"/>
          </p:cNvSpPr>
          <p:nvPr/>
        </p:nvSpPr>
        <p:spPr bwMode="auto">
          <a:xfrm>
            <a:off x="3395344" y="49688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7" name="Rectangle 9"/>
          <p:cNvSpPr>
            <a:spLocks noChangeArrowheads="1"/>
          </p:cNvSpPr>
          <p:nvPr/>
        </p:nvSpPr>
        <p:spPr bwMode="auto">
          <a:xfrm>
            <a:off x="5134046" y="73731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5136692" y="6147584"/>
            <a:ext cx="1587600" cy="10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54" name="Rectangle 9"/>
          <p:cNvSpPr>
            <a:spLocks noChangeArrowheads="1"/>
          </p:cNvSpPr>
          <p:nvPr/>
        </p:nvSpPr>
        <p:spPr bwMode="auto">
          <a:xfrm>
            <a:off x="4865747" y="382492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6" name="Rectangle 9"/>
          <p:cNvSpPr>
            <a:spLocks noChangeArrowheads="1"/>
          </p:cNvSpPr>
          <p:nvPr/>
        </p:nvSpPr>
        <p:spPr bwMode="auto">
          <a:xfrm>
            <a:off x="3406433" y="549803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1650857" y="49392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52669" y="5066190"/>
            <a:ext cx="15839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Nombramientos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05" name="Conector recto 104"/>
          <p:cNvCxnSpPr/>
          <p:nvPr/>
        </p:nvCxnSpPr>
        <p:spPr>
          <a:xfrm>
            <a:off x="3336172" y="5200084"/>
            <a:ext cx="10352" cy="17405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0" name="Grupo 109"/>
          <p:cNvGrpSpPr/>
          <p:nvPr/>
        </p:nvGrpSpPr>
        <p:grpSpPr>
          <a:xfrm>
            <a:off x="1910084" y="8247708"/>
            <a:ext cx="2170112" cy="584775"/>
            <a:chOff x="1268413" y="8101013"/>
            <a:chExt cx="2170112" cy="584775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21 Puesto de confianza</a:t>
              </a:r>
            </a:p>
            <a:p>
              <a:pPr algn="just">
                <a:defRPr/>
              </a:pPr>
              <a:r>
                <a:rPr lang="es-ES_tradnl" sz="800" dirty="0">
                  <a:latin typeface="Literata" pitchFamily="2" charset="0"/>
                </a:rPr>
                <a:t>01 Puesto de  base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800" b="1" i="1" dirty="0">
                  <a:latin typeface="Literata" pitchFamily="2" charset="0"/>
                </a:rPr>
                <a:t>Total : 22</a:t>
              </a: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65" name="Conector recto 64"/>
          <p:cNvCxnSpPr/>
          <p:nvPr/>
        </p:nvCxnSpPr>
        <p:spPr>
          <a:xfrm>
            <a:off x="693526" y="4707314"/>
            <a:ext cx="532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3423439" y="4012995"/>
            <a:ext cx="144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/>
          <p:nvPr/>
        </p:nvCxnSpPr>
        <p:spPr>
          <a:xfrm>
            <a:off x="5079439" y="4850818"/>
            <a:ext cx="0" cy="14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>
            <a:off x="6806587" y="5252075"/>
            <a:ext cx="0" cy="234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2891458" y="1478939"/>
            <a:ext cx="10518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24539" y="2057359"/>
            <a:ext cx="14212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628433" y="2618720"/>
            <a:ext cx="15870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299611" y="5576550"/>
            <a:ext cx="18063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06382" y="5062500"/>
            <a:ext cx="1592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5126840" y="4940488"/>
            <a:ext cx="157145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42173" y="6133065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077772" y="7488103"/>
            <a:ext cx="18875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225" name="Rectángulo 224"/>
          <p:cNvSpPr/>
          <p:nvPr/>
        </p:nvSpPr>
        <p:spPr>
          <a:xfrm>
            <a:off x="4871730" y="3931210"/>
            <a:ext cx="16169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 smtClean="0">
                <a:latin typeface="Literata" pitchFamily="2" charset="0"/>
                <a:cs typeface="Arial" panose="020B0604020202020204" pitchFamily="34" charset="0"/>
              </a:rPr>
              <a:t>Asistente  </a:t>
            </a: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8406" y="4925380"/>
            <a:ext cx="1587600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2490" y="4884543"/>
            <a:ext cx="1611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99" name="Rectángulo 98"/>
          <p:cNvSpPr/>
          <p:nvPr/>
        </p:nvSpPr>
        <p:spPr>
          <a:xfrm>
            <a:off x="7430262" y="4049926"/>
            <a:ext cx="1665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dirty="0"/>
              <a:t>  </a:t>
            </a:r>
          </a:p>
          <a:p>
            <a:pPr algn="ctr"/>
            <a:endParaRPr lang="es-MX" sz="700" dirty="0"/>
          </a:p>
        </p:txBody>
      </p:sp>
      <p:sp>
        <p:nvSpPr>
          <p:cNvPr id="107" name="Rectángulo 106"/>
          <p:cNvSpPr/>
          <p:nvPr/>
        </p:nvSpPr>
        <p:spPr>
          <a:xfrm>
            <a:off x="2662539" y="3163023"/>
            <a:ext cx="160570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8" name="Rectangle 9"/>
          <p:cNvSpPr>
            <a:spLocks noChangeArrowheads="1"/>
          </p:cNvSpPr>
          <p:nvPr/>
        </p:nvSpPr>
        <p:spPr bwMode="auto">
          <a:xfrm>
            <a:off x="3411676" y="6028541"/>
            <a:ext cx="158760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3" name="Rectángulo 92"/>
          <p:cNvSpPr/>
          <p:nvPr/>
        </p:nvSpPr>
        <p:spPr>
          <a:xfrm>
            <a:off x="3373762" y="6019065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31" name="Text Box 71"/>
          <p:cNvSpPr txBox="1">
            <a:spLocks noChangeArrowheads="1"/>
          </p:cNvSpPr>
          <p:nvPr/>
        </p:nvSpPr>
        <p:spPr bwMode="auto">
          <a:xfrm>
            <a:off x="1471983" y="760898"/>
            <a:ext cx="42082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1653837" y="5526002"/>
            <a:ext cx="1587600" cy="11448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5" name="Rectángulo 123"/>
          <p:cNvSpPr/>
          <p:nvPr/>
        </p:nvSpPr>
        <p:spPr>
          <a:xfrm>
            <a:off x="1540531" y="5522979"/>
            <a:ext cx="184789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 en 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3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cxnSp>
        <p:nvCxnSpPr>
          <p:cNvPr id="140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06" y="516425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2" name="259 Conector recto">
            <a:extLst>
              <a:ext uri="{FF2B5EF4-FFF2-40B4-BE49-F238E27FC236}">
                <a16:creationId xmlns:a16="http://schemas.microsoft.com/office/drawing/2014/main" xmlns="" id="{81C146F6-2F08-4ACD-A306-EF2F8525F2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4457" y="569385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59827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6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3439" y="621912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2" name="259 Conector recto">
            <a:extLst>
              <a:ext uri="{FF2B5EF4-FFF2-40B4-BE49-F238E27FC236}">
                <a16:creationId xmlns:a16="http://schemas.microsoft.com/office/drawing/2014/main" xmlns="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7176" y="63048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" name="259 Conector recto">
            <a:extLst>
              <a:ext uri="{FF2B5EF4-FFF2-40B4-BE49-F238E27FC236}">
                <a16:creationId xmlns:a16="http://schemas.microsoft.com/office/drawing/2014/main" xmlns="" id="{52ADB427-FED3-4BD6-801C-01BC30D053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3752" y="695347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259 Conector recto">
            <a:extLst>
              <a:ext uri="{FF2B5EF4-FFF2-40B4-BE49-F238E27FC236}">
                <a16:creationId xmlns:a16="http://schemas.microsoft.com/office/drawing/2014/main" xmlns="" id="{14785892-CD00-4ABC-B9CE-77940DD93D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8429" y="567091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259 Conector recto">
            <a:extLst>
              <a:ext uri="{FF2B5EF4-FFF2-40B4-BE49-F238E27FC236}">
                <a16:creationId xmlns:a16="http://schemas.microsoft.com/office/drawing/2014/main" xmlns="" id="{26831599-183A-4745-8CC5-025986C0EE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7044" y="53861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6" name="259 Conector recto">
            <a:extLst>
              <a:ext uri="{FF2B5EF4-FFF2-40B4-BE49-F238E27FC236}">
                <a16:creationId xmlns:a16="http://schemas.microsoft.com/office/drawing/2014/main" xmlns="" id="{A982DEA8-E916-4742-9898-F7BD1CE57E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4829" y="5119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5" name="Text Box 148">
            <a:extLst>
              <a:ext uri="{FF2B5EF4-FFF2-40B4-BE49-F238E27FC236}">
                <a16:creationId xmlns:a16="http://schemas.microsoft.com/office/drawing/2014/main" xmlns="" id="{EB31365E-1CD0-4011-BF8D-A5892E6FC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julio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16" name="259 Conector recto">
            <a:extLst>
              <a:ext uri="{FF2B5EF4-FFF2-40B4-BE49-F238E27FC236}">
                <a16:creationId xmlns:a16="http://schemas.microsoft.com/office/drawing/2014/main" xmlns="" id="{59AAD01D-22BF-48F6-A6AF-F629499DE5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32929" y="663708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3" name="259 Conector recto">
            <a:extLst>
              <a:ext uri="{FF2B5EF4-FFF2-40B4-BE49-F238E27FC236}">
                <a16:creationId xmlns:a16="http://schemas.microsoft.com/office/drawing/2014/main" xmlns="" id="{6C4D582D-3E1E-4A32-B8BD-25864C73E5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517" y="549730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4" name="Rectangle 9"/>
          <p:cNvSpPr>
            <a:spLocks noChangeArrowheads="1"/>
          </p:cNvSpPr>
          <p:nvPr/>
        </p:nvSpPr>
        <p:spPr bwMode="auto">
          <a:xfrm>
            <a:off x="18406" y="59794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24" name="Rectángulo 223"/>
          <p:cNvSpPr/>
          <p:nvPr/>
        </p:nvSpPr>
        <p:spPr>
          <a:xfrm>
            <a:off x="15760" y="6081268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 (o)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24" name="259 Conector recto">
            <a:extLst>
              <a:ext uri="{FF2B5EF4-FFF2-40B4-BE49-F238E27FC236}">
                <a16:creationId xmlns:a16="http://schemas.microsoft.com/office/drawing/2014/main" xmlns="" id="{3FFA67F2-37C3-4C72-936B-09F56FE1BA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63741" y="63196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1650857" y="67775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1649583" y="6887897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Archivo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47" name="259 Conector recto">
            <a:extLst>
              <a:ext uri="{FF2B5EF4-FFF2-40B4-BE49-F238E27FC236}">
                <a16:creationId xmlns:a16="http://schemas.microsoft.com/office/drawing/2014/main" xmlns="" id="{17827DCE-3576-466C-92DC-F0DFFB32C2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29000" y="649672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2601544" y="736805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17849" y="7476831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 Recursos Humanos</a:t>
            </a:r>
            <a:endParaRPr lang="es-MX" sz="700" dirty="0">
              <a:latin typeface="Literat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6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Imagen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A902FA86-E92E-4772-9776-2F39153C23C3}"/>
              </a:ext>
            </a:extLst>
          </p:cNvPr>
          <p:cNvCxnSpPr/>
          <p:nvPr/>
        </p:nvCxnSpPr>
        <p:spPr>
          <a:xfrm>
            <a:off x="3443730" y="4612789"/>
            <a:ext cx="0" cy="977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Conector recto 86">
            <a:extLst>
              <a:ext uri="{FF2B5EF4-FFF2-40B4-BE49-F238E27FC236}">
                <a16:creationId xmlns:a16="http://schemas.microsoft.com/office/drawing/2014/main" xmlns="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9272" y="4619269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Conector recto 73"/>
          <p:cNvCxnSpPr>
            <a:cxnSpLocks/>
          </p:cNvCxnSpPr>
          <p:nvPr/>
        </p:nvCxnSpPr>
        <p:spPr>
          <a:xfrm>
            <a:off x="873603" y="5512193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xmlns="" id="{743DE2CC-E16B-474B-B94B-964265A3F7C6}"/>
              </a:ext>
            </a:extLst>
          </p:cNvPr>
          <p:cNvCxnSpPr>
            <a:cxnSpLocks/>
            <a:endCxn id="118" idx="0"/>
          </p:cNvCxnSpPr>
          <p:nvPr/>
        </p:nvCxnSpPr>
        <p:spPr>
          <a:xfrm>
            <a:off x="4326572" y="4619269"/>
            <a:ext cx="0" cy="11356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:a16="http://schemas.microsoft.com/office/drawing/2014/main" xmlns="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772" y="575494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607710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:a16="http://schemas.microsoft.com/office/drawing/2014/main" xmlns="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50" y="4879190"/>
            <a:ext cx="1584377" cy="669999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0456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4814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2606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3730" y="2141734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Line 35"/>
          <p:cNvSpPr>
            <a:spLocks noChangeShapeType="1"/>
          </p:cNvSpPr>
          <p:nvPr/>
        </p:nvSpPr>
        <p:spPr bwMode="auto">
          <a:xfrm>
            <a:off x="131947" y="5896062"/>
            <a:ext cx="1587600" cy="0"/>
          </a:xfrm>
          <a:prstGeom prst="line">
            <a:avLst/>
          </a:pr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s-MX" sz="7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407984" y="4055329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 smtClean="0">
                <a:latin typeface="Literata" pitchFamily="2" charset="0"/>
              </a:rPr>
              <a:t>Secretaria (o)</a:t>
            </a:r>
            <a:r>
              <a:rPr lang="es-MX" sz="700" b="1" dirty="0" smtClean="0"/>
              <a:t> </a:t>
            </a:r>
            <a:endParaRPr lang="es-MX" sz="700" b="1" dirty="0"/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10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13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" name="Rectángulo 8"/>
          <p:cNvSpPr/>
          <p:nvPr/>
        </p:nvSpPr>
        <p:spPr>
          <a:xfrm>
            <a:off x="1838388" y="4937899"/>
            <a:ext cx="16231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07896" y="5001515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705501" y="3377557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:a16="http://schemas.microsoft.com/office/drawing/2014/main" xmlns="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3105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:a16="http://schemas.microsoft.com/office/drawing/2014/main" xmlns="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18511" y="5057617"/>
            <a:ext cx="1648226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:a16="http://schemas.microsoft.com/office/drawing/2014/main" xmlns="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4085" y="5304311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:a16="http://schemas.microsoft.com/office/drawing/2014/main" xmlns="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:a16="http://schemas.microsoft.com/office/drawing/2014/main" xmlns="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julio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3532772" y="5846016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:a16="http://schemas.microsoft.com/office/drawing/2014/main" xmlns="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73" name="Rectángulo 72"/>
          <p:cNvSpPr/>
          <p:nvPr/>
        </p:nvSpPr>
        <p:spPr>
          <a:xfrm>
            <a:off x="1016562" y="6705510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5474" y="7310654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xmlns="" id="{1476AD1C-31A9-4BCC-A747-DA3C1208015E}"/>
              </a:ext>
            </a:extLst>
          </p:cNvPr>
          <p:cNvSpPr/>
          <p:nvPr/>
        </p:nvSpPr>
        <p:spPr>
          <a:xfrm>
            <a:off x="144790" y="571147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72" name="Rectángulo 71"/>
          <p:cNvSpPr/>
          <p:nvPr/>
        </p:nvSpPr>
        <p:spPr>
          <a:xfrm>
            <a:off x="144790" y="489613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  <p:cxnSp>
        <p:nvCxnSpPr>
          <p:cNvPr id="102" name="Conector recto 101">
            <a:extLst>
              <a:ext uri="{FF2B5EF4-FFF2-40B4-BE49-F238E27FC236}">
                <a16:creationId xmlns:a16="http://schemas.microsoft.com/office/drawing/2014/main" xmlns="" id="{78C7470D-7FE6-405E-9CF0-72914ED8DF8D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74189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onector recto 102">
            <a:extLst>
              <a:ext uri="{FF2B5EF4-FFF2-40B4-BE49-F238E27FC236}">
                <a16:creationId xmlns:a16="http://schemas.microsoft.com/office/drawing/2014/main" xmlns="" id="{7AE34674-95DA-41AD-9021-832610B534A2}"/>
              </a:ext>
            </a:extLst>
          </p:cNvPr>
          <p:cNvCxnSpPr>
            <a:cxnSpLocks/>
          </p:cNvCxnSpPr>
          <p:nvPr/>
        </p:nvCxnSpPr>
        <p:spPr>
          <a:xfrm>
            <a:off x="2705501" y="5590298"/>
            <a:ext cx="0" cy="1922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angle 9">
            <a:extLst>
              <a:ext uri="{FF2B5EF4-FFF2-40B4-BE49-F238E27FC236}">
                <a16:creationId xmlns:a16="http://schemas.microsoft.com/office/drawing/2014/main" xmlns="" id="{5B0BD6A7-F24C-460D-9092-230AFB344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761" y="57360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08" name="Rectángulo 107">
            <a:extLst>
              <a:ext uri="{FF2B5EF4-FFF2-40B4-BE49-F238E27FC236}">
                <a16:creationId xmlns:a16="http://schemas.microsoft.com/office/drawing/2014/main" xmlns="" id="{3228D07B-44F5-4930-868E-E42CFDEE19C6}"/>
              </a:ext>
            </a:extLst>
          </p:cNvPr>
          <p:cNvSpPr/>
          <p:nvPr/>
        </p:nvSpPr>
        <p:spPr>
          <a:xfrm>
            <a:off x="1854792" y="5835898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Recursos Materiales </a:t>
            </a:r>
          </a:p>
        </p:txBody>
      </p: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93576" y="4718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09 Puesto </a:t>
              </a:r>
              <a:r>
                <a:rPr lang="es-ES_tradnl" sz="700" dirty="0">
                  <a:latin typeface="Literata" pitchFamily="2" charset="0"/>
                </a:rPr>
                <a:t>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 smtClean="0">
                  <a:latin typeface="Literata" pitchFamily="2" charset="0"/>
                </a:rPr>
                <a:t>10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  <a:endCxn id="80" idx="2"/>
          </p:cNvCxnSpPr>
          <p:nvPr/>
        </p:nvCxnSpPr>
        <p:spPr>
          <a:xfrm>
            <a:off x="1185576" y="4720420"/>
            <a:ext cx="34701" cy="283806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37328" y="3273389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234162" y="4079551"/>
            <a:ext cx="16058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2655256" y="5029393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910321" y="5050173"/>
            <a:ext cx="15926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64902" cy="72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>
            <a:off x="446900" y="6615567"/>
            <a:ext cx="1587600" cy="0"/>
          </a:xfrm>
          <a:prstGeom prst="line">
            <a:avLst/>
          </a:prstGeom>
          <a:noFill/>
          <a:ln w="0">
            <a:solidFill>
              <a:srgbClr val="339966"/>
            </a:solidFill>
            <a:prstDash val="dash"/>
            <a:round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35321" y="5083306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3" name="259 Conector recto">
            <a:extLst>
              <a:ext uri="{FF2B5EF4-FFF2-40B4-BE49-F238E27FC236}">
                <a16:creationId xmlns:a16="http://schemas.microsoft.com/office/drawing/2014/main" xmlns="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:a16="http://schemas.microsoft.com/office/drawing/2014/main" xmlns="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julio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26477" y="71084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23741" y="7230548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cxnSp>
        <p:nvCxnSpPr>
          <p:cNvPr id="4" name="259 Conector recto">
            <a:extLst>
              <a:ext uri="{FF2B5EF4-FFF2-40B4-BE49-F238E27FC236}">
                <a16:creationId xmlns:a16="http://schemas.microsoft.com/office/drawing/2014/main" xmlns="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5264" y="644356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40751" y="5616153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04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04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60952" y="3875086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>
            <a:cxnSpLocks/>
          </p:cNvCxnSpPr>
          <p:nvPr/>
        </p:nvCxnSpPr>
        <p:spPr>
          <a:xfrm flipH="1">
            <a:off x="1359496" y="4540250"/>
            <a:ext cx="190" cy="1311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32135" y="5407957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728223" y="5407956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Secretaria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43" name="Text Box 148">
            <a:extLst>
              <a:ext uri="{FF2B5EF4-FFF2-40B4-BE49-F238E27FC236}">
                <a16:creationId xmlns:a16="http://schemas.microsoft.com/office/drawing/2014/main" xmlns="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julio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2026.</a:t>
            </a:r>
            <a:endParaRPr lang="es-MX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6790" y="4540250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7CB63D9A-424F-CFF9-A5EE-F30329B34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14" y="58589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1E05DDD3-F39A-429C-6EA5-A20D2C34807B}"/>
              </a:ext>
            </a:extLst>
          </p:cNvPr>
          <p:cNvSpPr/>
          <p:nvPr/>
        </p:nvSpPr>
        <p:spPr>
          <a:xfrm>
            <a:off x="538914" y="5966850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Apoyo en Diseño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6083" y="709228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8767" y="5005395"/>
            <a:ext cx="3494" cy="20868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26567" y="6909878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7" y="576013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81349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681537" y="2189925"/>
            <a:ext cx="15875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77128" y="5356875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6"/>
          <p:cNvSpPr/>
          <p:nvPr/>
        </p:nvSpPr>
        <p:spPr>
          <a:xfrm>
            <a:off x="4439532" y="3232770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(o)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1" name="157 Rectángulo"/>
          <p:cNvSpPr/>
          <p:nvPr/>
        </p:nvSpPr>
        <p:spPr>
          <a:xfrm>
            <a:off x="464911" y="5904523"/>
            <a:ext cx="1609476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618265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636575" cy="538143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59953" y="4771302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66330" y="6013979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2" y="4763569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62615" y="6511153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76177" y="7147089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5589864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653157" y="5328084"/>
            <a:ext cx="19725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18816" y="555307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26567" y="5826386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 smtClean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 smtClean="0">
                  <a:latin typeface="Literata" pitchFamily="2" charset="0"/>
                  <a:cs typeface="Arial" panose="020B0604020202020204" pitchFamily="34" charset="0"/>
                </a:rPr>
                <a:t>14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5" name="Rectángulo 94"/>
          <p:cNvSpPr/>
          <p:nvPr/>
        </p:nvSpPr>
        <p:spPr>
          <a:xfrm>
            <a:off x="543388" y="3286473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:a16="http://schemas.microsoft.com/office/drawing/2014/main" xmlns="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julio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xmlns="" id="{6E1F18B2-8F58-4DEB-97E6-63F933F05F9D}"/>
              </a:ext>
            </a:extLst>
          </p:cNvPr>
          <p:cNvCxnSpPr/>
          <p:nvPr/>
        </p:nvCxnSpPr>
        <p:spPr>
          <a:xfrm>
            <a:off x="6345324" y="6441130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:a16="http://schemas.microsoft.com/office/drawing/2014/main" xmlns="" id="{7411480C-11D9-48E8-B073-25FEDA091655}"/>
              </a:ext>
            </a:extLst>
          </p:cNvPr>
          <p:cNvSpPr/>
          <p:nvPr/>
        </p:nvSpPr>
        <p:spPr>
          <a:xfrm>
            <a:off x="4817016" y="6216321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3" name="Rectángulo 132"/>
          <p:cNvSpPr/>
          <p:nvPr/>
        </p:nvSpPr>
        <p:spPr>
          <a:xfrm>
            <a:off x="4837989" y="6901267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cxnSp>
        <p:nvCxnSpPr>
          <p:cNvPr id="124" name="104 Conector recto"/>
          <p:cNvCxnSpPr/>
          <p:nvPr/>
        </p:nvCxnSpPr>
        <p:spPr bwMode="auto">
          <a:xfrm>
            <a:off x="4841412" y="709228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Rectángulo 103"/>
          <p:cNvSpPr/>
          <p:nvPr/>
        </p:nvSpPr>
        <p:spPr>
          <a:xfrm>
            <a:off x="4826567" y="6339293"/>
            <a:ext cx="1659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83" name="104 Conector recto"/>
          <p:cNvCxnSpPr/>
          <p:nvPr/>
        </p:nvCxnSpPr>
        <p:spPr bwMode="auto">
          <a:xfrm>
            <a:off x="4837989" y="7281257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>
            <a:cxnSpLocks/>
          </p:cNvCxnSpPr>
          <p:nvPr/>
        </p:nvCxnSpPr>
        <p:spPr>
          <a:xfrm>
            <a:off x="6377507" y="6418416"/>
            <a:ext cx="1561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49462" y="5777071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741546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809018" y="4658885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06405" y="566429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96332" y="4590581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78656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21953" y="544987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>
            <a:off x="6529615" y="4800861"/>
            <a:ext cx="0" cy="161726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 smtClean="0">
                  <a:latin typeface="Literata" pitchFamily="2" charset="0"/>
                  <a:cs typeface="Arial" panose="020B0604020202020204" pitchFamily="34" charset="0"/>
                </a:rPr>
                <a:t>07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ES_tradnl" sz="700" b="1" i="1" dirty="0" smtClean="0">
                  <a:latin typeface="Literata" pitchFamily="2" charset="0"/>
                  <a:cs typeface="Arial" panose="020B0604020202020204" pitchFamily="34" charset="0"/>
                </a:rPr>
                <a:t>09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07560" y="572204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7" name="Rectángulo 56"/>
          <p:cNvSpPr/>
          <p:nvPr/>
        </p:nvSpPr>
        <p:spPr>
          <a:xfrm>
            <a:off x="507309" y="5805127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 </a:t>
            </a:r>
          </a:p>
        </p:txBody>
      </p:sp>
      <p:sp>
        <p:nvSpPr>
          <p:cNvPr id="61" name="157 Rectángulo"/>
          <p:cNvSpPr/>
          <p:nvPr/>
        </p:nvSpPr>
        <p:spPr>
          <a:xfrm>
            <a:off x="515909" y="6314815"/>
            <a:ext cx="1587600" cy="61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/>
          <p:cNvSpPr/>
          <p:nvPr/>
        </p:nvSpPr>
        <p:spPr>
          <a:xfrm>
            <a:off x="519509" y="6294095"/>
            <a:ext cx="160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altLang="es-MX" sz="700" b="1" dirty="0">
                <a:solidFill>
                  <a:srgbClr val="000000"/>
                </a:solidFill>
                <a:cs typeface="Arial" panose="020B0604020202020204" pitchFamily="34" charset="0"/>
              </a:rPr>
              <a:t>    </a:t>
            </a:r>
          </a:p>
        </p:txBody>
      </p:sp>
      <p:cxnSp>
        <p:nvCxnSpPr>
          <p:cNvPr id="63" name="259 Conector recto"/>
          <p:cNvCxnSpPr>
            <a:cxnSpLocks noChangeShapeType="1"/>
          </p:cNvCxnSpPr>
          <p:nvPr/>
        </p:nvCxnSpPr>
        <p:spPr bwMode="auto">
          <a:xfrm>
            <a:off x="519509" y="6497618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:a16="http://schemas.microsoft.com/office/drawing/2014/main" xmlns="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julio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798739" y="622600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CuadroTexto 2"/>
          <p:cNvSpPr txBox="1"/>
          <p:nvPr/>
        </p:nvSpPr>
        <p:spPr>
          <a:xfrm>
            <a:off x="4796974" y="6304495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cxnSp>
        <p:nvCxnSpPr>
          <p:cNvPr id="78" name="Conector recto 77"/>
          <p:cNvCxnSpPr/>
          <p:nvPr/>
        </p:nvCxnSpPr>
        <p:spPr>
          <a:xfrm>
            <a:off x="2121026" y="6615322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157 Rectángulo">
            <a:extLst>
              <a:ext uri="{FF2B5EF4-FFF2-40B4-BE49-F238E27FC236}">
                <a16:creationId xmlns:a16="http://schemas.microsoft.com/office/drawing/2014/main" xmlns="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CBEF3DD9-1BB6-4789-8C39-0E545A36B031}"/>
              </a:ext>
            </a:extLst>
          </p:cNvPr>
          <p:cNvSpPr txBox="1"/>
          <p:nvPr/>
        </p:nvSpPr>
        <p:spPr>
          <a:xfrm>
            <a:off x="503204" y="5178130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xmlns="" id="{5EAB7665-C826-4F9A-9A2C-7C65394BF6BE}"/>
              </a:ext>
            </a:extLst>
          </p:cNvPr>
          <p:cNvCxnSpPr/>
          <p:nvPr/>
        </p:nvCxnSpPr>
        <p:spPr>
          <a:xfrm>
            <a:off x="2114452" y="5892983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259 Conector recto">
            <a:extLst>
              <a:ext uri="{FF2B5EF4-FFF2-40B4-BE49-F238E27FC236}">
                <a16:creationId xmlns:a16="http://schemas.microsoft.com/office/drawing/2014/main" xmlns="" id="{773BF13E-258F-45D4-9EEC-AC955325FC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4382" y="6717720"/>
            <a:ext cx="158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1533</TotalTime>
  <Words>1227</Words>
  <Application>Microsoft Office PowerPoint</Application>
  <PresentationFormat>Carta (216 x 279 mm)</PresentationFormat>
  <Paragraphs>287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</cp:lastModifiedBy>
  <cp:revision>139</cp:revision>
  <dcterms:created xsi:type="dcterms:W3CDTF">2023-06-02T16:53:06Z</dcterms:created>
  <dcterms:modified xsi:type="dcterms:W3CDTF">2026-08-05T18:44:51Z</dcterms:modified>
</cp:coreProperties>
</file>