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30" d="100"/>
          <a:sy n="130" d="100"/>
        </p:scale>
        <p:origin x="936" y="-33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31 DE ENERO 2026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621907" y="3271838"/>
            <a:ext cx="163242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500" dirty="0">
                <a:latin typeface="Arial Unicode MS" pitchFamily="34" charset="-128"/>
              </a:rPr>
              <a:t>MTRO. ARTURO JAIMES NUÑEZ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4"/>
            <a:ext cx="1387475" cy="50800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51365" y="2172315"/>
            <a:ext cx="1458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Órgano Interno de Control</a:t>
            </a:r>
          </a:p>
          <a:p>
            <a:pPr algn="ctr" eaLnBrk="1" hangingPunct="1"/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168868" y="4812960"/>
            <a:ext cx="132827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 LIC. JOSE ANTONIO LUGO ALVAREZ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de Planeación Estratégica (Encargado)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</a:t>
            </a:r>
            <a:r>
              <a:rPr lang="es-MX" altLang="es-MX" sz="500" dirty="0">
                <a:latin typeface="Arial Unicode MS" pitchFamily="34" charset="-128"/>
              </a:rPr>
              <a:t>NG. JESUS ANTONIO PATLAN ARIAS 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122024" y="7741214"/>
            <a:ext cx="98425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600" dirty="0">
                <a:latin typeface="Arial Unicode MS" pitchFamily="34" charset="-128"/>
              </a:rPr>
              <a:t>MTRO. ARTURO JAIMES NUÑEZ</a:t>
            </a:r>
            <a:endParaRPr lang="es-ES" altLang="es-MX" sz="600" dirty="0">
              <a:latin typeface="Arial Unicode MS" pitchFamily="34" charset="-128"/>
            </a:endParaRPr>
          </a:p>
          <a:p>
            <a:pPr algn="ctr" eaLnBrk="1" hangingPunct="1"/>
            <a:endParaRPr lang="es-ES" altLang="es-MX" sz="700" dirty="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 Comercialización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(Encargada)</a:t>
            </a:r>
          </a:p>
          <a:p>
            <a:pPr algn="ctr" eaLnBrk="1" hangingPunct="1"/>
            <a:endParaRPr lang="es-MX" altLang="es-MX" sz="800" dirty="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92210" y="7754803"/>
            <a:ext cx="9286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 eaLnBrk="1" hangingPunct="1"/>
            <a:r>
              <a:rPr lang="es-MX" altLang="es-MX" sz="500" dirty="0">
                <a:latin typeface="Arial Unicode MS" pitchFamily="34" charset="-128"/>
              </a:rPr>
              <a:t>C. BRENDA IRELIA  </a:t>
            </a:r>
          </a:p>
          <a:p>
            <a:pPr marL="228600" indent="-228600" eaLnBrk="1" hangingPunct="1"/>
            <a:r>
              <a:rPr lang="es-MX" altLang="es-MX" sz="500" dirty="0">
                <a:latin typeface="Arial Unicode MS" pitchFamily="34" charset="-128"/>
              </a:rPr>
              <a:t>    ARRIAGA AGUILAR 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51700"/>
            <a:ext cx="9191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Mantenimiento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</a:t>
            </a:r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ING. GERARDO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LOMELI ALBA</a:t>
            </a: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715016" y="7283450"/>
            <a:ext cx="10440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 dirty="0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1139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644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1785926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365630" y="4467225"/>
            <a:ext cx="1492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 de Transparencia 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263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77938" y="77581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69225"/>
            <a:ext cx="83820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(VACANTE)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500" dirty="0">
                <a:latin typeface="Arial Unicode MS" pitchFamily="34" charset="-128"/>
              </a:rPr>
              <a:t>LIC. </a:t>
            </a:r>
            <a:r>
              <a:rPr lang="es-ES" altLang="es-MX" sz="500">
                <a:latin typeface="Arial Unicode MS" pitchFamily="34" charset="-128"/>
              </a:rPr>
              <a:t>ENRIQUE ALFONSO OBREGON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291012" y="4830763"/>
            <a:ext cx="157799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LIC. CESAR ARTURO GARCIA SAMAYOA</a:t>
            </a: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95808" y="4081463"/>
            <a:ext cx="121284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VACANTE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2454704" y="7792873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C. JOSÉ ALEJANDRO GALLEGOS COLLAZO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210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8" name="Line 32"/>
          <p:cNvSpPr>
            <a:spLocks noChangeShapeType="1"/>
          </p:cNvSpPr>
          <p:nvPr/>
        </p:nvSpPr>
        <p:spPr bwMode="auto">
          <a:xfrm flipV="1">
            <a:off x="2415272" y="780576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0" name="Text Box 34"/>
          <p:cNvSpPr txBox="1">
            <a:spLocks noChangeArrowheads="1"/>
          </p:cNvSpPr>
          <p:nvPr/>
        </p:nvSpPr>
        <p:spPr bwMode="auto">
          <a:xfrm>
            <a:off x="4602164" y="7785100"/>
            <a:ext cx="114300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C. JUAN MANUEL 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VEALAZQUEZ VAZQUEZ </a:t>
            </a:r>
          </a:p>
        </p:txBody>
      </p:sp>
      <p:sp>
        <p:nvSpPr>
          <p:cNvPr id="79" name="Line 2"/>
          <p:cNvSpPr>
            <a:spLocks noChangeShapeType="1"/>
          </p:cNvSpPr>
          <p:nvPr/>
        </p:nvSpPr>
        <p:spPr bwMode="auto">
          <a:xfrm>
            <a:off x="1074738" y="4818064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9">
            <a:extLst>
              <a:ext uri="{FF2B5EF4-FFF2-40B4-BE49-F238E27FC236}">
                <a16:creationId xmlns:a16="http://schemas.microsoft.com/office/drawing/2014/main" id="{6506C6B2-1BA5-C2BE-FBBF-E63ACAA21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6363" y="2927372"/>
            <a:ext cx="15795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Encargado del  Despacho de  la 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5843</TotalTime>
  <Words>179</Words>
  <Application>Microsoft Office PowerPoint</Application>
  <PresentationFormat>Presentación en pantalla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166</cp:revision>
  <cp:lastPrinted>2026-02-05T14:53:26Z</cp:lastPrinted>
  <dcterms:created xsi:type="dcterms:W3CDTF">2016-07-01T18:00:35Z</dcterms:created>
  <dcterms:modified xsi:type="dcterms:W3CDTF">2026-02-05T16:41:10Z</dcterms:modified>
</cp:coreProperties>
</file>