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10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Enero</a:t>
            </a:r>
            <a:r>
              <a:rPr lang="en-US" baseline="0" dirty="0" smtClean="0"/>
              <a:t>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ene-26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9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92302721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150</cp:revision>
  <dcterms:created xsi:type="dcterms:W3CDTF">2021-08-24T18:17:24Z</dcterms:created>
  <dcterms:modified xsi:type="dcterms:W3CDTF">2026-02-04T17:56:08Z</dcterms:modified>
</cp:coreProperties>
</file>