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679" autoAdjust="0"/>
  </p:normalViewPr>
  <p:slideViewPr>
    <p:cSldViewPr>
      <p:cViewPr varScale="1">
        <p:scale>
          <a:sx n="108" d="100"/>
          <a:sy n="108" d="100"/>
        </p:scale>
        <p:origin x="120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Estadística</a:t>
            </a:r>
            <a:r>
              <a:rPr lang="en-US" dirty="0"/>
              <a:t>  </a:t>
            </a:r>
            <a:r>
              <a:rPr lang="en-US" dirty="0" err="1"/>
              <a:t>Mensual</a:t>
            </a:r>
            <a:r>
              <a:rPr lang="en-US" dirty="0"/>
              <a:t> </a:t>
            </a:r>
          </a:p>
          <a:p>
            <a:pPr>
              <a:defRPr/>
            </a:pPr>
            <a:r>
              <a:rPr lang="en-US" baseline="0" dirty="0" err="1" smtClean="0"/>
              <a:t>Junio</a:t>
            </a:r>
            <a:r>
              <a:rPr lang="en-US" baseline="0" dirty="0" smtClean="0"/>
              <a:t> 2026</a:t>
            </a:r>
            <a:endParaRPr lang="en-US" dirty="0"/>
          </a:p>
          <a:p>
            <a:pPr>
              <a:defRPr/>
            </a:pP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9116469816272965E-2"/>
          <c:y val="0.32557037401574801"/>
          <c:w val="0.87171686351706035"/>
          <c:h val="0.493564960629921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jun-26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Hoja1!$A$2:$A$4</c:f>
              <c:strCache>
                <c:ptCount val="3"/>
                <c:pt idx="0">
                  <c:v>Evaluaciones programadas</c:v>
                </c:pt>
                <c:pt idx="1">
                  <c:v>Evaluaciones realizadas</c:v>
                </c:pt>
                <c:pt idx="2">
                  <c:v>Incidencias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329</c:v>
                </c:pt>
                <c:pt idx="1">
                  <c:v>297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B0-4F46-BE1D-BC39D9C135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923072"/>
        <c:axId val="13924608"/>
      </c:barChart>
      <c:catAx>
        <c:axId val="1392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924608"/>
        <c:crosses val="autoZero"/>
        <c:auto val="1"/>
        <c:lblAlgn val="ctr"/>
        <c:lblOffset val="100"/>
        <c:noMultiLvlLbl val="0"/>
      </c:catAx>
      <c:valAx>
        <c:axId val="139246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9230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s-MX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962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42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96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340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76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18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2173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4006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097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951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482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82B1-2AC8-4186-9C05-CF45733D1F1B}" type="datetimeFigureOut">
              <a:rPr lang="es-MX" smtClean="0"/>
              <a:t>02/07/2026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3423A-8405-4E1B-B323-7307AEAB626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481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3749561805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276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4</Words>
  <Application>Microsoft Office PowerPoint</Application>
  <PresentationFormat>Presentación en pantalla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 Veronica AVVB. Vargas Bravo</dc:creator>
  <cp:lastModifiedBy>Norma Lucero NLPF. Portillo Flores</cp:lastModifiedBy>
  <cp:revision>164</cp:revision>
  <dcterms:created xsi:type="dcterms:W3CDTF">2021-08-24T18:17:24Z</dcterms:created>
  <dcterms:modified xsi:type="dcterms:W3CDTF">2026-07-02T14:47:32Z</dcterms:modified>
</cp:coreProperties>
</file>