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7" r:id="rId2"/>
  </p:sldIdLst>
  <p:sldSz cx="6858000" cy="9144000" type="screen4x3"/>
  <p:notesSz cx="6797675" cy="9928225"/>
  <p:defaultTextStyle>
    <a:defPPr>
      <a:defRPr lang="es-ES_trad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33" autoAdjust="0"/>
    <p:restoredTop sz="95126" autoAdjust="0"/>
  </p:normalViewPr>
  <p:slideViewPr>
    <p:cSldViewPr>
      <p:cViewPr>
        <p:scale>
          <a:sx n="120" d="100"/>
          <a:sy n="120" d="100"/>
        </p:scale>
        <p:origin x="1134" y="51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07AF2A9-DCA9-B7DA-F3D1-7EC8A90AA0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84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279607C-1E4D-4CFA-8B2F-104A744574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862" y="0"/>
            <a:ext cx="2946275" cy="4984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E8D00-2505-4B50-BB70-963C9767EC76}" type="datetime1">
              <a:rPr lang="es-MX" smtClean="0"/>
              <a:t>08/06/2026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BE0A6F-B99E-2E75-2D1E-FD0F0C8F56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80"/>
            <a:ext cx="2946275" cy="4984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285A4C5-6B0D-D6FA-8141-3F8A89301C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862" y="9429780"/>
            <a:ext cx="2946275" cy="4984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35454-9281-46A6-B59D-5A49E2732D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62727364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84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49862" y="0"/>
            <a:ext cx="2946275" cy="4984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86B0A-A946-4220-9368-158353607828}" type="datetime1">
              <a:rPr lang="es-MX" smtClean="0"/>
              <a:t>08/06/2026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0383" y="4777620"/>
            <a:ext cx="5436909" cy="390957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9780"/>
            <a:ext cx="2946275" cy="4984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9862" y="9429780"/>
            <a:ext cx="2946275" cy="4984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CC9B0-A9D9-454E-AC5D-316F7D5FC56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2542609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DF9DE-F6F6-4BF9-8F53-EBA7D48B222B}" type="slidenum">
              <a:rPr lang="es-ES_tradnl" altLang="es-MX"/>
              <a:pPr>
                <a:defRPr/>
              </a:pPr>
              <a:t>‹Nº›</a:t>
            </a:fld>
            <a:endParaRPr lang="es-ES_tradnl" alt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65F8AD-A813-4A0F-94BD-BA44362F19BC}" type="slidenum">
              <a:rPr lang="es-ES_tradnl" altLang="es-MX"/>
              <a:pPr>
                <a:defRPr/>
              </a:pPr>
              <a:t>‹Nº›</a:t>
            </a:fld>
            <a:endParaRPr lang="es-ES_tradnl" alt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B2CDC-12B3-40AE-BE7E-D2F812AD5C3F}" type="slidenum">
              <a:rPr lang="es-ES_tradnl" altLang="es-MX"/>
              <a:pPr>
                <a:defRPr/>
              </a:pPr>
              <a:t>‹Nº›</a:t>
            </a:fld>
            <a:endParaRPr lang="es-ES_tradnl" alt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E8D33-2BA9-4759-AFC0-1EF0D4955927}" type="slidenum">
              <a:rPr lang="es-ES_tradnl" altLang="es-MX"/>
              <a:pPr>
                <a:defRPr/>
              </a:pPr>
              <a:t>‹Nº›</a:t>
            </a:fld>
            <a:endParaRPr lang="es-ES_tradnl" alt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B5B3A-DE29-4FEC-9D09-D3F74004994C}" type="slidenum">
              <a:rPr lang="es-ES_tradnl" altLang="es-MX"/>
              <a:pPr>
                <a:defRPr/>
              </a:pPr>
              <a:t>‹Nº›</a:t>
            </a:fld>
            <a:endParaRPr lang="es-ES_tradnl" alt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82F7D-6E04-456C-8CC2-E2A694D55C8F}" type="slidenum">
              <a:rPr lang="es-ES_tradnl" altLang="es-MX"/>
              <a:pPr>
                <a:defRPr/>
              </a:pPr>
              <a:t>‹Nº›</a:t>
            </a:fld>
            <a:endParaRPr lang="es-ES_tradnl" alt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8994F-36E7-4888-ABAD-7BAF3316A3B5}" type="slidenum">
              <a:rPr lang="es-ES_tradnl" altLang="es-MX"/>
              <a:pPr>
                <a:defRPr/>
              </a:pPr>
              <a:t>‹Nº›</a:t>
            </a:fld>
            <a:endParaRPr lang="es-ES_tradnl" alt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13978-00E2-4CBE-BD52-4A340B514F42}" type="slidenum">
              <a:rPr lang="es-ES_tradnl" altLang="es-MX"/>
              <a:pPr>
                <a:defRPr/>
              </a:pPr>
              <a:t>‹Nº›</a:t>
            </a:fld>
            <a:endParaRPr lang="es-ES_tradnl" alt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0C886-4D65-43A6-B53C-23378B786573}" type="slidenum">
              <a:rPr lang="es-ES_tradnl" altLang="es-MX"/>
              <a:pPr>
                <a:defRPr/>
              </a:pPr>
              <a:t>‹Nº›</a:t>
            </a:fld>
            <a:endParaRPr lang="es-ES_tradnl" alt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45317-DA48-48F9-BC5F-76BD158C26F8}" type="slidenum">
              <a:rPr lang="es-ES_tradnl" altLang="es-MX"/>
              <a:pPr>
                <a:defRPr/>
              </a:pPr>
              <a:t>‹Nº›</a:t>
            </a:fld>
            <a:endParaRPr lang="es-ES_tradnl" alt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95E82F-C0AA-4830-9CE4-2E8E0FFB8840}" type="slidenum">
              <a:rPr lang="es-ES_tradnl" altLang="es-MX"/>
              <a:pPr>
                <a:defRPr/>
              </a:pPr>
              <a:t>‹Nº›</a:t>
            </a:fld>
            <a:endParaRPr lang="es-ES_tradnl" alt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MX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MX"/>
              <a:t>Haga clic para modificar el estilo de texto del patrón</a:t>
            </a:r>
          </a:p>
          <a:p>
            <a:pPr lvl="1"/>
            <a:r>
              <a:rPr lang="es-ES_tradnl" altLang="es-MX"/>
              <a:t>Segundo nivel</a:t>
            </a:r>
          </a:p>
          <a:p>
            <a:pPr lvl="2"/>
            <a:r>
              <a:rPr lang="es-ES_tradnl" altLang="es-MX"/>
              <a:t>Tercer nivel</a:t>
            </a:r>
          </a:p>
          <a:p>
            <a:pPr lvl="3"/>
            <a:r>
              <a:rPr lang="es-ES_tradnl" altLang="es-MX"/>
              <a:t>Cuarto nivel</a:t>
            </a:r>
          </a:p>
          <a:p>
            <a:pPr lvl="4"/>
            <a:r>
              <a:rPr lang="es-ES_tradnl" altLang="es-MX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2930457-73EE-45DF-8984-5EA316CF724D}" type="slidenum">
              <a:rPr lang="es-ES_tradnl" altLang="es-MX"/>
              <a:pPr>
                <a:defRPr/>
              </a:pPr>
              <a:t>‹Nº›</a:t>
            </a:fld>
            <a:endParaRPr lang="es-ES_tradnl" alt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CF8189E8-6A18-B7BB-E9B2-0E98EDEAE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754" y="-526384"/>
            <a:ext cx="6858000" cy="9850912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067" name="Text Box 13"/>
          <p:cNvSpPr txBox="1">
            <a:spLocks noChangeArrowheads="1"/>
          </p:cNvSpPr>
          <p:nvPr/>
        </p:nvSpPr>
        <p:spPr bwMode="auto">
          <a:xfrm>
            <a:off x="1399577" y="706209"/>
            <a:ext cx="40322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MX" altLang="es-MX" sz="1000" b="1" dirty="0">
                <a:solidFill>
                  <a:srgbClr val="000000"/>
                </a:solidFill>
              </a:rPr>
              <a:t>ESTRUCTURA ORGÁNICA  31 Mayo 2026</a:t>
            </a:r>
            <a:endParaRPr lang="es-ES" altLang="es-MX" sz="1000" b="1" dirty="0">
              <a:solidFill>
                <a:srgbClr val="000000"/>
              </a:solidFill>
            </a:endParaRPr>
          </a:p>
        </p:txBody>
      </p:sp>
      <p:sp>
        <p:nvSpPr>
          <p:cNvPr id="2061" name="Line 5"/>
          <p:cNvSpPr>
            <a:spLocks noChangeShapeType="1"/>
          </p:cNvSpPr>
          <p:nvPr/>
        </p:nvSpPr>
        <p:spPr bwMode="auto">
          <a:xfrm flipH="1">
            <a:off x="3400248" y="1612137"/>
            <a:ext cx="8869" cy="558152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53" name="Rectangle 7"/>
          <p:cNvSpPr>
            <a:spLocks noChangeArrowheads="1"/>
          </p:cNvSpPr>
          <p:nvPr/>
        </p:nvSpPr>
        <p:spPr bwMode="auto">
          <a:xfrm>
            <a:off x="2672016" y="1068925"/>
            <a:ext cx="1500056" cy="593545"/>
          </a:xfrm>
          <a:prstGeom prst="rect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olid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endParaRPr lang="es-MX" dirty="0">
              <a:ln>
                <a:solidFill>
                  <a:sysClr val="windowText" lastClr="000000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2068" name="Text Box 18"/>
          <p:cNvSpPr txBox="1">
            <a:spLocks noChangeArrowheads="1"/>
          </p:cNvSpPr>
          <p:nvPr/>
        </p:nvSpPr>
        <p:spPr bwMode="auto">
          <a:xfrm>
            <a:off x="2675305" y="1284439"/>
            <a:ext cx="1506127" cy="338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MX" altLang="es-MX" sz="800" b="1" dirty="0">
                <a:solidFill>
                  <a:srgbClr val="000000"/>
                </a:solidFill>
              </a:rPr>
              <a:t>Junta de Gobierno</a:t>
            </a:r>
          </a:p>
          <a:p>
            <a:pPr algn="ctr" eaLnBrk="1" hangingPunct="1"/>
            <a:endParaRPr lang="es-ES" altLang="es-MX" sz="800" b="1" dirty="0">
              <a:solidFill>
                <a:srgbClr val="000000"/>
              </a:solidFill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3001A920-5C25-3A41-2CB3-9BE43F3F88B8}"/>
              </a:ext>
            </a:extLst>
          </p:cNvPr>
          <p:cNvGrpSpPr/>
          <p:nvPr/>
        </p:nvGrpSpPr>
        <p:grpSpPr>
          <a:xfrm>
            <a:off x="4338165" y="1790161"/>
            <a:ext cx="1459764" cy="623009"/>
            <a:chOff x="4498164" y="2155124"/>
            <a:chExt cx="1482780" cy="533400"/>
          </a:xfrm>
        </p:grpSpPr>
        <p:sp>
          <p:nvSpPr>
            <p:cNvPr id="2069" name="Rectangle 19"/>
            <p:cNvSpPr>
              <a:spLocks noChangeArrowheads="1"/>
            </p:cNvSpPr>
            <p:nvPr/>
          </p:nvSpPr>
          <p:spPr bwMode="auto">
            <a:xfrm>
              <a:off x="4526069" y="2155124"/>
              <a:ext cx="1447800" cy="533400"/>
            </a:xfrm>
            <a:prstGeom prst="rect">
              <a:avLst/>
            </a:prstGeom>
            <a:solidFill>
              <a:schemeClr val="bg1"/>
            </a:solidFill>
            <a:ln w="38100" cmpd="dbl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s-MX" altLang="es-MX">
                <a:solidFill>
                  <a:srgbClr val="000000"/>
                </a:solidFill>
              </a:endParaRPr>
            </a:p>
          </p:txBody>
        </p:sp>
        <p:sp>
          <p:nvSpPr>
            <p:cNvPr id="2070" name="Text Box 20"/>
            <p:cNvSpPr txBox="1">
              <a:spLocks noChangeArrowheads="1"/>
            </p:cNvSpPr>
            <p:nvPr/>
          </p:nvSpPr>
          <p:spPr bwMode="auto">
            <a:xfrm>
              <a:off x="4498164" y="2319470"/>
              <a:ext cx="1482780" cy="184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es-MX" altLang="es-MX" sz="800" b="1" dirty="0">
                  <a:solidFill>
                    <a:srgbClr val="000000"/>
                  </a:solidFill>
                </a:rPr>
                <a:t>Consejo Consultivo</a:t>
              </a:r>
              <a:endParaRPr lang="es-ES" altLang="es-MX" sz="8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2074" name="Rectangle 40"/>
          <p:cNvSpPr>
            <a:spLocks noChangeArrowheads="1"/>
          </p:cNvSpPr>
          <p:nvPr/>
        </p:nvSpPr>
        <p:spPr bwMode="auto">
          <a:xfrm>
            <a:off x="1228195" y="2051720"/>
            <a:ext cx="1256989" cy="483262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2D2DB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20000"/>
              </a:spcBef>
            </a:pPr>
            <a:endParaRPr lang="es-MX" altLang="es-MX">
              <a:solidFill>
                <a:srgbClr val="000000"/>
              </a:solidFill>
            </a:endParaRPr>
          </a:p>
          <a:p>
            <a:pPr algn="ctr" eaLnBrk="1" hangingPunct="1">
              <a:spcBef>
                <a:spcPct val="20000"/>
              </a:spcBef>
            </a:pPr>
            <a:endParaRPr lang="es-MX" altLang="es-MX">
              <a:solidFill>
                <a:srgbClr val="000000"/>
              </a:solidFill>
            </a:endParaRPr>
          </a:p>
        </p:txBody>
      </p:sp>
      <p:sp>
        <p:nvSpPr>
          <p:cNvPr id="2075" name="Text Box 40"/>
          <p:cNvSpPr txBox="1">
            <a:spLocks noChangeArrowheads="1"/>
          </p:cNvSpPr>
          <p:nvPr/>
        </p:nvSpPr>
        <p:spPr bwMode="auto">
          <a:xfrm>
            <a:off x="1207580" y="2105292"/>
            <a:ext cx="132170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MX" altLang="es-MX" sz="800" b="1" dirty="0">
                <a:solidFill>
                  <a:srgbClr val="000000"/>
                </a:solidFill>
              </a:rPr>
              <a:t>Contraloría Interna</a:t>
            </a:r>
          </a:p>
          <a:p>
            <a:pPr algn="ctr" eaLnBrk="1" hangingPunct="1"/>
            <a:endParaRPr lang="es-ES" altLang="es-MX" sz="800" b="1" dirty="0">
              <a:solidFill>
                <a:srgbClr val="000000"/>
              </a:solidFill>
            </a:endParaRPr>
          </a:p>
        </p:txBody>
      </p:sp>
      <p:sp>
        <p:nvSpPr>
          <p:cNvPr id="2112" name="Text Box 26"/>
          <p:cNvSpPr txBox="1">
            <a:spLocks noChangeArrowheads="1"/>
          </p:cNvSpPr>
          <p:nvPr/>
        </p:nvSpPr>
        <p:spPr bwMode="auto">
          <a:xfrm>
            <a:off x="1236723" y="2346175"/>
            <a:ext cx="124260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altLang="es-MX" sz="600" dirty="0">
                <a:latin typeface="Arial Unicode MS" pitchFamily="34" charset="-128"/>
              </a:rPr>
              <a:t>Enrique Alfonso obregón</a:t>
            </a:r>
          </a:p>
        </p:txBody>
      </p:sp>
      <p:sp>
        <p:nvSpPr>
          <p:cNvPr id="2126" name="Line 2"/>
          <p:cNvSpPr>
            <a:spLocks noChangeShapeType="1"/>
          </p:cNvSpPr>
          <p:nvPr/>
        </p:nvSpPr>
        <p:spPr bwMode="auto">
          <a:xfrm>
            <a:off x="1231071" y="2325652"/>
            <a:ext cx="218463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30F82FED-AFB6-DFCA-4C5D-CCFEC9CF7010}"/>
              </a:ext>
            </a:extLst>
          </p:cNvPr>
          <p:cNvGrpSpPr/>
          <p:nvPr/>
        </p:nvGrpSpPr>
        <p:grpSpPr>
          <a:xfrm>
            <a:off x="2626018" y="2695435"/>
            <a:ext cx="1579366" cy="609142"/>
            <a:chOff x="2643230" y="2699792"/>
            <a:chExt cx="1632424" cy="542328"/>
          </a:xfrm>
        </p:grpSpPr>
        <p:sp>
          <p:nvSpPr>
            <p:cNvPr id="2064" name="Rectangle 7"/>
            <p:cNvSpPr>
              <a:spLocks noChangeArrowheads="1"/>
            </p:cNvSpPr>
            <p:nvPr/>
          </p:nvSpPr>
          <p:spPr bwMode="auto">
            <a:xfrm>
              <a:off x="2667280" y="2699792"/>
              <a:ext cx="1579562" cy="5334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s-MX" altLang="es-MX">
                <a:solidFill>
                  <a:srgbClr val="000000"/>
                </a:solidFill>
              </a:endParaRPr>
            </a:p>
          </p:txBody>
        </p:sp>
        <p:sp>
          <p:nvSpPr>
            <p:cNvPr id="2065" name="Line 8"/>
            <p:cNvSpPr>
              <a:spLocks noChangeShapeType="1"/>
            </p:cNvSpPr>
            <p:nvPr/>
          </p:nvSpPr>
          <p:spPr bwMode="auto">
            <a:xfrm>
              <a:off x="2667686" y="3019425"/>
              <a:ext cx="15795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es-ES"/>
            </a:p>
          </p:txBody>
        </p:sp>
        <p:sp>
          <p:nvSpPr>
            <p:cNvPr id="2071" name="Text Box 26"/>
            <p:cNvSpPr txBox="1">
              <a:spLocks noChangeArrowheads="1"/>
            </p:cNvSpPr>
            <p:nvPr/>
          </p:nvSpPr>
          <p:spPr bwMode="auto">
            <a:xfrm>
              <a:off x="2643230" y="3048000"/>
              <a:ext cx="1632424" cy="194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s-MX" altLang="es-MX" sz="600" dirty="0">
                  <a:latin typeface="Arial Unicode MS" pitchFamily="34" charset="-128"/>
                </a:rPr>
                <a:t>Arturo </a:t>
              </a:r>
              <a:r>
                <a:rPr lang="es-MX" altLang="es-MX" sz="600" dirty="0" err="1">
                  <a:latin typeface="Arial Unicode MS" pitchFamily="34" charset="-128"/>
                </a:rPr>
                <a:t>Jaimes</a:t>
              </a:r>
              <a:r>
                <a:rPr lang="es-MX" altLang="es-MX" sz="600" dirty="0">
                  <a:latin typeface="Arial Unicode MS" pitchFamily="34" charset="-128"/>
                </a:rPr>
                <a:t> Núñez</a:t>
              </a:r>
              <a:endParaRPr lang="es-ES" altLang="es-MX" sz="600" dirty="0">
                <a:latin typeface="Arial Unicode MS" pitchFamily="34" charset="-128"/>
              </a:endParaRPr>
            </a:p>
          </p:txBody>
        </p:sp>
        <p:sp>
          <p:nvSpPr>
            <p:cNvPr id="2" name="Text Box 9">
              <a:extLst>
                <a:ext uri="{FF2B5EF4-FFF2-40B4-BE49-F238E27FC236}">
                  <a16:creationId xmlns:a16="http://schemas.microsoft.com/office/drawing/2014/main" id="{6506C6B2-1BA5-C2BE-FBBF-E63ACAA210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687" y="2700225"/>
              <a:ext cx="1550042" cy="488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es-MX" altLang="es-MX" sz="800" b="1" dirty="0">
                  <a:solidFill>
                    <a:srgbClr val="000000"/>
                  </a:solidFill>
                </a:rPr>
                <a:t>Dirección General</a:t>
              </a:r>
            </a:p>
            <a:p>
              <a:pPr algn="ctr" eaLnBrk="1" hangingPunct="1"/>
              <a:r>
                <a:rPr lang="es-MX" altLang="es-MX" sz="800" b="1" dirty="0">
                  <a:solidFill>
                    <a:srgbClr val="000000"/>
                  </a:solidFill>
                </a:rPr>
                <a:t>(Encargado del Despacho)</a:t>
              </a:r>
              <a:endParaRPr lang="es-ES" altLang="es-MX" sz="8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2050" name="Rectangle 31"/>
          <p:cNvSpPr>
            <a:spLocks noChangeArrowheads="1"/>
          </p:cNvSpPr>
          <p:nvPr/>
        </p:nvSpPr>
        <p:spPr bwMode="auto">
          <a:xfrm>
            <a:off x="1448849" y="7592348"/>
            <a:ext cx="880180" cy="712808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s-MX" altLang="es-MX">
              <a:solidFill>
                <a:srgbClr val="000000"/>
              </a:solidFill>
            </a:endParaRPr>
          </a:p>
        </p:txBody>
      </p:sp>
      <p:sp>
        <p:nvSpPr>
          <p:cNvPr id="2051" name="Rectangle 31"/>
          <p:cNvSpPr>
            <a:spLocks noChangeArrowheads="1"/>
          </p:cNvSpPr>
          <p:nvPr/>
        </p:nvSpPr>
        <p:spPr bwMode="auto">
          <a:xfrm>
            <a:off x="440668" y="7590838"/>
            <a:ext cx="880180" cy="712808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s-MX" altLang="es-MX">
              <a:solidFill>
                <a:srgbClr val="000000"/>
              </a:solidFill>
            </a:endParaRPr>
          </a:p>
        </p:txBody>
      </p:sp>
      <p:sp>
        <p:nvSpPr>
          <p:cNvPr id="2052" name="Line 56"/>
          <p:cNvSpPr>
            <a:spLocks noChangeShapeType="1"/>
          </p:cNvSpPr>
          <p:nvPr/>
        </p:nvSpPr>
        <p:spPr bwMode="auto">
          <a:xfrm>
            <a:off x="5842557" y="7192149"/>
            <a:ext cx="0" cy="6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2053" name="Rectangle 31"/>
          <p:cNvSpPr>
            <a:spLocks noChangeArrowheads="1"/>
          </p:cNvSpPr>
          <p:nvPr/>
        </p:nvSpPr>
        <p:spPr bwMode="auto">
          <a:xfrm>
            <a:off x="5507457" y="7590838"/>
            <a:ext cx="943470" cy="708277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s-MX" altLang="es-MX">
              <a:solidFill>
                <a:srgbClr val="000000"/>
              </a:solidFill>
            </a:endParaRPr>
          </a:p>
        </p:txBody>
      </p:sp>
      <p:sp>
        <p:nvSpPr>
          <p:cNvPr id="2054" name="Rectangle 31"/>
          <p:cNvSpPr>
            <a:spLocks noChangeArrowheads="1"/>
          </p:cNvSpPr>
          <p:nvPr/>
        </p:nvSpPr>
        <p:spPr bwMode="auto">
          <a:xfrm>
            <a:off x="1253253" y="5611730"/>
            <a:ext cx="1303012" cy="49987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s-MX" altLang="es-MX">
              <a:solidFill>
                <a:srgbClr val="000000"/>
              </a:solidFill>
            </a:endParaRPr>
          </a:p>
        </p:txBody>
      </p:sp>
      <p:sp>
        <p:nvSpPr>
          <p:cNvPr id="2055" name="Rectangle 31"/>
          <p:cNvSpPr>
            <a:spLocks noChangeArrowheads="1"/>
          </p:cNvSpPr>
          <p:nvPr/>
        </p:nvSpPr>
        <p:spPr bwMode="auto">
          <a:xfrm>
            <a:off x="1257567" y="4911446"/>
            <a:ext cx="1303012" cy="50138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s-MX" altLang="es-MX">
              <a:solidFill>
                <a:srgbClr val="000000"/>
              </a:solidFill>
            </a:endParaRPr>
          </a:p>
        </p:txBody>
      </p:sp>
      <p:sp>
        <p:nvSpPr>
          <p:cNvPr id="2056" name="Rectangle 31"/>
          <p:cNvSpPr>
            <a:spLocks noChangeArrowheads="1"/>
          </p:cNvSpPr>
          <p:nvPr/>
        </p:nvSpPr>
        <p:spPr bwMode="auto">
          <a:xfrm>
            <a:off x="4259097" y="6313272"/>
            <a:ext cx="1303012" cy="499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s-MX" altLang="es-MX">
              <a:solidFill>
                <a:srgbClr val="000000"/>
              </a:solidFill>
            </a:endParaRPr>
          </a:p>
        </p:txBody>
      </p:sp>
      <p:sp>
        <p:nvSpPr>
          <p:cNvPr id="2057" name="Rectangle 10"/>
          <p:cNvSpPr>
            <a:spLocks noChangeArrowheads="1"/>
          </p:cNvSpPr>
          <p:nvPr/>
        </p:nvSpPr>
        <p:spPr bwMode="auto">
          <a:xfrm>
            <a:off x="4246152" y="5618536"/>
            <a:ext cx="1311641" cy="525545"/>
          </a:xfrm>
          <a:prstGeom prst="rect">
            <a:avLst/>
          </a:prstGeom>
          <a:solidFill>
            <a:schemeClr val="bg1"/>
          </a:solidFill>
          <a:ln w="19050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s-MX" altLang="es-MX">
              <a:solidFill>
                <a:srgbClr val="333399"/>
              </a:solidFill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4241838" y="4926871"/>
            <a:ext cx="1311641" cy="510443"/>
          </a:xfrm>
          <a:prstGeom prst="rect">
            <a:avLst/>
          </a:prstGeom>
          <a:solidFill>
            <a:schemeClr val="bg1"/>
          </a:solidFill>
          <a:ln w="19050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s-MX" altLang="es-MX">
              <a:solidFill>
                <a:srgbClr val="333399"/>
              </a:solidFill>
            </a:endParaRPr>
          </a:p>
        </p:txBody>
      </p:sp>
      <p:sp>
        <p:nvSpPr>
          <p:cNvPr id="2059" name="Rectangle 31"/>
          <p:cNvSpPr>
            <a:spLocks noChangeArrowheads="1"/>
          </p:cNvSpPr>
          <p:nvPr/>
        </p:nvSpPr>
        <p:spPr bwMode="auto">
          <a:xfrm>
            <a:off x="3514108" y="7584798"/>
            <a:ext cx="880180" cy="708277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s-MX" altLang="es-MX">
              <a:solidFill>
                <a:srgbClr val="000000"/>
              </a:solidFill>
            </a:endParaRPr>
          </a:p>
        </p:txBody>
      </p:sp>
      <p:sp>
        <p:nvSpPr>
          <p:cNvPr id="2060" name="Rectangle 31"/>
          <p:cNvSpPr>
            <a:spLocks noChangeArrowheads="1"/>
          </p:cNvSpPr>
          <p:nvPr/>
        </p:nvSpPr>
        <p:spPr bwMode="auto">
          <a:xfrm>
            <a:off x="2480039" y="7578757"/>
            <a:ext cx="880180" cy="724889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s-MX" altLang="es-MX">
              <a:solidFill>
                <a:srgbClr val="000000"/>
              </a:solidFill>
            </a:endParaRPr>
          </a:p>
        </p:txBody>
      </p:sp>
      <p:sp>
        <p:nvSpPr>
          <p:cNvPr id="2076" name="Text Box 33"/>
          <p:cNvSpPr txBox="1">
            <a:spLocks noChangeArrowheads="1"/>
          </p:cNvSpPr>
          <p:nvPr/>
        </p:nvSpPr>
        <p:spPr bwMode="auto">
          <a:xfrm>
            <a:off x="1386292" y="4935562"/>
            <a:ext cx="10110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MX" altLang="es-MX" sz="800" b="1" dirty="0">
                <a:solidFill>
                  <a:srgbClr val="000000"/>
                </a:solidFill>
              </a:rPr>
              <a:t>Dirección Jurídica</a:t>
            </a:r>
            <a:endParaRPr lang="es-ES" altLang="es-MX" sz="800" b="1" dirty="0">
              <a:solidFill>
                <a:srgbClr val="000000"/>
              </a:solidFill>
            </a:endParaRPr>
          </a:p>
        </p:txBody>
      </p:sp>
      <p:sp>
        <p:nvSpPr>
          <p:cNvPr id="2077" name="Text Box 34"/>
          <p:cNvSpPr txBox="1">
            <a:spLocks noChangeArrowheads="1"/>
          </p:cNvSpPr>
          <p:nvPr/>
        </p:nvSpPr>
        <p:spPr bwMode="auto">
          <a:xfrm>
            <a:off x="1352912" y="5248217"/>
            <a:ext cx="120335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MX" altLang="es-MX" sz="600" dirty="0">
                <a:latin typeface="Arial Unicode MS" pitchFamily="34" charset="-128"/>
              </a:rPr>
              <a:t>José Antonio Lugo Álvarez</a:t>
            </a:r>
            <a:endParaRPr lang="es-ES" altLang="es-MX" sz="600" dirty="0">
              <a:latin typeface="Arial Unicode MS" pitchFamily="34" charset="-128"/>
            </a:endParaRPr>
          </a:p>
        </p:txBody>
      </p:sp>
      <p:sp>
        <p:nvSpPr>
          <p:cNvPr id="2078" name="Rectangle 10"/>
          <p:cNvSpPr>
            <a:spLocks noChangeArrowheads="1"/>
          </p:cNvSpPr>
          <p:nvPr/>
        </p:nvSpPr>
        <p:spPr bwMode="auto">
          <a:xfrm>
            <a:off x="1258695" y="4212073"/>
            <a:ext cx="1311641" cy="525545"/>
          </a:xfrm>
          <a:prstGeom prst="rect">
            <a:avLst/>
          </a:prstGeom>
          <a:solidFill>
            <a:schemeClr val="bg1"/>
          </a:solidFill>
          <a:ln w="19050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s-MX" altLang="es-MX">
              <a:solidFill>
                <a:srgbClr val="333399"/>
              </a:solidFill>
            </a:endParaRPr>
          </a:p>
        </p:txBody>
      </p:sp>
      <p:sp>
        <p:nvSpPr>
          <p:cNvPr id="2079" name="Text Box 33"/>
          <p:cNvSpPr txBox="1">
            <a:spLocks noChangeArrowheads="1"/>
          </p:cNvSpPr>
          <p:nvPr/>
        </p:nvSpPr>
        <p:spPr bwMode="auto">
          <a:xfrm>
            <a:off x="4237523" y="5598903"/>
            <a:ext cx="13159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MX" altLang="es-MX" sz="700" b="1" dirty="0">
                <a:solidFill>
                  <a:srgbClr val="000000"/>
                </a:solidFill>
              </a:rPr>
              <a:t>Unidad de Comunicación Social y  Cultura del Agua</a:t>
            </a:r>
            <a:endParaRPr lang="es-ES" altLang="es-MX" sz="700" b="1" dirty="0">
              <a:solidFill>
                <a:srgbClr val="000000"/>
              </a:solidFill>
            </a:endParaRPr>
          </a:p>
        </p:txBody>
      </p:sp>
      <p:sp>
        <p:nvSpPr>
          <p:cNvPr id="2080" name="Text Box 33"/>
          <p:cNvSpPr txBox="1">
            <a:spLocks noChangeArrowheads="1"/>
          </p:cNvSpPr>
          <p:nvPr/>
        </p:nvSpPr>
        <p:spPr bwMode="auto">
          <a:xfrm>
            <a:off x="1281425" y="5595980"/>
            <a:ext cx="128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MX" altLang="es-MX" sz="800" b="1" dirty="0">
                <a:solidFill>
                  <a:srgbClr val="000000"/>
                </a:solidFill>
              </a:rPr>
              <a:t>Unidad de Planeación Estratégica</a:t>
            </a:r>
          </a:p>
        </p:txBody>
      </p:sp>
      <p:sp>
        <p:nvSpPr>
          <p:cNvPr id="2081" name="Text Box 34"/>
          <p:cNvSpPr txBox="1">
            <a:spLocks noChangeArrowheads="1"/>
          </p:cNvSpPr>
          <p:nvPr/>
        </p:nvSpPr>
        <p:spPr bwMode="auto">
          <a:xfrm>
            <a:off x="1268831" y="5935996"/>
            <a:ext cx="129438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MX" sz="600" dirty="0">
                <a:latin typeface="Arial Unicode MS" pitchFamily="34" charset="-128"/>
              </a:rPr>
              <a:t>Brenda Meléndez Vega </a:t>
            </a:r>
            <a:r>
              <a:rPr lang="es-MX" altLang="es-MX" sz="600" dirty="0">
                <a:latin typeface="Arial Unicode MS" pitchFamily="34" charset="-128"/>
              </a:rPr>
              <a:t> </a:t>
            </a:r>
            <a:endParaRPr lang="es-ES" altLang="es-MX" sz="600" dirty="0">
              <a:latin typeface="Arial Unicode MS" pitchFamily="34" charset="-128"/>
            </a:endParaRPr>
          </a:p>
        </p:txBody>
      </p:sp>
      <p:sp>
        <p:nvSpPr>
          <p:cNvPr id="2082" name="Text Box 33"/>
          <p:cNvSpPr txBox="1">
            <a:spLocks noChangeArrowheads="1"/>
          </p:cNvSpPr>
          <p:nvPr/>
        </p:nvSpPr>
        <p:spPr bwMode="auto">
          <a:xfrm>
            <a:off x="4234647" y="6304211"/>
            <a:ext cx="1359102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MX" altLang="es-MX" sz="750" b="1" dirty="0">
                <a:solidFill>
                  <a:srgbClr val="000000"/>
                </a:solidFill>
              </a:rPr>
              <a:t>Unidad </a:t>
            </a:r>
          </a:p>
          <a:p>
            <a:pPr algn="ctr" eaLnBrk="1" hangingPunct="1"/>
            <a:r>
              <a:rPr lang="es-MX" altLang="es-MX" sz="750" b="1" dirty="0">
                <a:solidFill>
                  <a:srgbClr val="000000"/>
                </a:solidFill>
              </a:rPr>
              <a:t>de Informática y Sistemas</a:t>
            </a:r>
            <a:endParaRPr lang="es-ES" altLang="es-MX" sz="750" b="1" dirty="0">
              <a:solidFill>
                <a:srgbClr val="000000"/>
              </a:solidFill>
            </a:endParaRPr>
          </a:p>
        </p:txBody>
      </p:sp>
      <p:sp>
        <p:nvSpPr>
          <p:cNvPr id="2083" name="Text Box 34"/>
          <p:cNvSpPr txBox="1">
            <a:spLocks noChangeArrowheads="1"/>
          </p:cNvSpPr>
          <p:nvPr/>
        </p:nvSpPr>
        <p:spPr bwMode="auto">
          <a:xfrm>
            <a:off x="4261973" y="6647023"/>
            <a:ext cx="129438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MX" sz="600" dirty="0">
                <a:solidFill>
                  <a:srgbClr val="000000"/>
                </a:solidFill>
                <a:latin typeface="Arial Unicode MS" pitchFamily="34" charset="-128"/>
              </a:rPr>
              <a:t>Miguel Ángel Ramírez Rayón</a:t>
            </a:r>
          </a:p>
        </p:txBody>
      </p:sp>
      <p:sp>
        <p:nvSpPr>
          <p:cNvPr id="2084" name="Text Box 34"/>
          <p:cNvSpPr txBox="1">
            <a:spLocks noChangeArrowheads="1"/>
          </p:cNvSpPr>
          <p:nvPr/>
        </p:nvSpPr>
        <p:spPr bwMode="auto">
          <a:xfrm>
            <a:off x="447859" y="8022684"/>
            <a:ext cx="891686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MX" altLang="es-MX" sz="600" dirty="0">
                <a:latin typeface="Arial Unicode MS" pitchFamily="34" charset="-128"/>
              </a:rPr>
              <a:t>Arturo </a:t>
            </a:r>
            <a:r>
              <a:rPr lang="es-MX" altLang="es-MX" sz="600" dirty="0" err="1">
                <a:latin typeface="Arial Unicode MS" pitchFamily="34" charset="-128"/>
              </a:rPr>
              <a:t>Jaimes</a:t>
            </a:r>
            <a:r>
              <a:rPr lang="es-MX" altLang="es-MX" sz="600" dirty="0">
                <a:latin typeface="Arial Unicode MS" pitchFamily="34" charset="-128"/>
              </a:rPr>
              <a:t> Núñez</a:t>
            </a:r>
            <a:endParaRPr lang="es-ES" altLang="es-MX" sz="600" dirty="0">
              <a:latin typeface="Arial Unicode MS" pitchFamily="34" charset="-128"/>
            </a:endParaRPr>
          </a:p>
          <a:p>
            <a:pPr algn="ctr" eaLnBrk="1" hangingPunct="1"/>
            <a:endParaRPr lang="es-ES" altLang="es-MX" sz="700" dirty="0">
              <a:solidFill>
                <a:srgbClr val="000000"/>
              </a:solidFill>
            </a:endParaRPr>
          </a:p>
        </p:txBody>
      </p:sp>
      <p:sp>
        <p:nvSpPr>
          <p:cNvPr id="2085" name="Text Box 33"/>
          <p:cNvSpPr txBox="1">
            <a:spLocks noChangeArrowheads="1"/>
          </p:cNvSpPr>
          <p:nvPr/>
        </p:nvSpPr>
        <p:spPr bwMode="auto">
          <a:xfrm>
            <a:off x="473747" y="7581777"/>
            <a:ext cx="882635" cy="4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MX" altLang="es-MX" sz="750" b="1" dirty="0">
                <a:solidFill>
                  <a:srgbClr val="000000"/>
                </a:solidFill>
              </a:rPr>
              <a:t>Dirección de</a:t>
            </a:r>
          </a:p>
          <a:p>
            <a:pPr algn="ctr" eaLnBrk="1" hangingPunct="1"/>
            <a:r>
              <a:rPr lang="es-MX" altLang="es-MX" sz="750" b="1" dirty="0">
                <a:solidFill>
                  <a:srgbClr val="000000"/>
                </a:solidFill>
              </a:rPr>
              <a:t>Administración </a:t>
            </a:r>
          </a:p>
          <a:p>
            <a:pPr algn="ctr" eaLnBrk="1" hangingPunct="1"/>
            <a:r>
              <a:rPr lang="es-MX" altLang="es-MX" sz="750" b="1" dirty="0">
                <a:solidFill>
                  <a:srgbClr val="000000"/>
                </a:solidFill>
              </a:rPr>
              <a:t>y Finanzas</a:t>
            </a:r>
            <a:endParaRPr lang="es-ES" altLang="es-MX" sz="750" b="1" dirty="0">
              <a:solidFill>
                <a:srgbClr val="000000"/>
              </a:solidFill>
            </a:endParaRPr>
          </a:p>
        </p:txBody>
      </p:sp>
      <p:sp>
        <p:nvSpPr>
          <p:cNvPr id="2086" name="Text Box 33"/>
          <p:cNvSpPr txBox="1">
            <a:spLocks noChangeArrowheads="1"/>
          </p:cNvSpPr>
          <p:nvPr/>
        </p:nvSpPr>
        <p:spPr bwMode="auto">
          <a:xfrm>
            <a:off x="1386077" y="7615336"/>
            <a:ext cx="977978" cy="4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MX" altLang="es-MX" sz="750" b="1" dirty="0">
                <a:solidFill>
                  <a:srgbClr val="000000"/>
                </a:solidFill>
              </a:rPr>
              <a:t>Dirección de Comercialización</a:t>
            </a:r>
          </a:p>
          <a:p>
            <a:pPr algn="ctr" eaLnBrk="1" hangingPunct="1"/>
            <a:endParaRPr lang="es-MX" altLang="es-MX" sz="750" dirty="0">
              <a:solidFill>
                <a:srgbClr val="000000"/>
              </a:solidFill>
            </a:endParaRPr>
          </a:p>
        </p:txBody>
      </p:sp>
      <p:sp>
        <p:nvSpPr>
          <p:cNvPr id="2087" name="Text Box 34"/>
          <p:cNvSpPr txBox="1">
            <a:spLocks noChangeArrowheads="1"/>
          </p:cNvSpPr>
          <p:nvPr/>
        </p:nvSpPr>
        <p:spPr bwMode="auto">
          <a:xfrm>
            <a:off x="1451725" y="8019731"/>
            <a:ext cx="84135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28600" indent="-228600" algn="ctr" eaLnBrk="1" hangingPunct="1"/>
            <a:r>
              <a:rPr lang="es-MX" altLang="es-MX" sz="600" dirty="0">
                <a:latin typeface="Arial Unicode MS" pitchFamily="34" charset="-128"/>
              </a:rPr>
              <a:t>Brenda </a:t>
            </a:r>
            <a:r>
              <a:rPr lang="es-MX" altLang="es-MX" sz="600" dirty="0" err="1">
                <a:latin typeface="Arial Unicode MS" pitchFamily="34" charset="-128"/>
              </a:rPr>
              <a:t>Irelia</a:t>
            </a:r>
            <a:r>
              <a:rPr lang="es-MX" altLang="es-MX" sz="600" dirty="0">
                <a:latin typeface="Arial Unicode MS" pitchFamily="34" charset="-128"/>
              </a:rPr>
              <a:t> </a:t>
            </a:r>
          </a:p>
          <a:p>
            <a:pPr marL="228600" indent="-228600" algn="ctr" eaLnBrk="1" hangingPunct="1"/>
            <a:r>
              <a:rPr lang="es-MX" altLang="es-MX" sz="600" dirty="0">
                <a:latin typeface="Arial Unicode MS" pitchFamily="34" charset="-128"/>
              </a:rPr>
              <a:t>Arriaga Aguilar  </a:t>
            </a:r>
          </a:p>
        </p:txBody>
      </p:sp>
      <p:sp>
        <p:nvSpPr>
          <p:cNvPr id="2088" name="Text Box 33"/>
          <p:cNvSpPr txBox="1">
            <a:spLocks noChangeArrowheads="1"/>
          </p:cNvSpPr>
          <p:nvPr/>
        </p:nvSpPr>
        <p:spPr bwMode="auto">
          <a:xfrm>
            <a:off x="2461430" y="7591334"/>
            <a:ext cx="906811" cy="4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MX" altLang="es-MX" sz="750" b="1" dirty="0">
                <a:solidFill>
                  <a:srgbClr val="000000"/>
                </a:solidFill>
              </a:rPr>
              <a:t>Dirección de</a:t>
            </a:r>
          </a:p>
          <a:p>
            <a:pPr algn="ctr" eaLnBrk="1" hangingPunct="1"/>
            <a:r>
              <a:rPr lang="es-MX" altLang="es-MX" sz="750" b="1" dirty="0">
                <a:solidFill>
                  <a:srgbClr val="000000"/>
                </a:solidFill>
              </a:rPr>
              <a:t> Operación y </a:t>
            </a:r>
          </a:p>
          <a:p>
            <a:pPr algn="ctr" eaLnBrk="1" hangingPunct="1"/>
            <a:r>
              <a:rPr lang="es-MX" altLang="es-MX" sz="750" b="1" dirty="0">
                <a:solidFill>
                  <a:srgbClr val="000000"/>
                </a:solidFill>
              </a:rPr>
              <a:t>Mantenimiento</a:t>
            </a:r>
          </a:p>
        </p:txBody>
      </p:sp>
      <p:sp>
        <p:nvSpPr>
          <p:cNvPr id="2091" name="Text Box 33"/>
          <p:cNvSpPr txBox="1">
            <a:spLocks noChangeArrowheads="1"/>
          </p:cNvSpPr>
          <p:nvPr/>
        </p:nvSpPr>
        <p:spPr bwMode="auto">
          <a:xfrm>
            <a:off x="3509793" y="7637654"/>
            <a:ext cx="865798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MX" altLang="es-MX" sz="750" b="1" dirty="0">
                <a:solidFill>
                  <a:srgbClr val="000000"/>
                </a:solidFill>
              </a:rPr>
              <a:t>Dirección de  Construcción</a:t>
            </a:r>
            <a:endParaRPr lang="es-ES" altLang="es-MX" sz="750" b="1" dirty="0">
              <a:solidFill>
                <a:srgbClr val="000000"/>
              </a:solidFill>
            </a:endParaRPr>
          </a:p>
        </p:txBody>
      </p:sp>
      <p:sp>
        <p:nvSpPr>
          <p:cNvPr id="2092" name="Text Box 34"/>
          <p:cNvSpPr txBox="1">
            <a:spLocks noChangeArrowheads="1"/>
          </p:cNvSpPr>
          <p:nvPr/>
        </p:nvSpPr>
        <p:spPr bwMode="auto">
          <a:xfrm>
            <a:off x="3571721" y="8012180"/>
            <a:ext cx="7478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MX" sz="600" dirty="0">
                <a:latin typeface="Arial Unicode MS" pitchFamily="34" charset="-128"/>
              </a:rPr>
              <a:t>Gerardo</a:t>
            </a:r>
          </a:p>
          <a:p>
            <a:pPr algn="ctr" eaLnBrk="1" hangingPunct="1"/>
            <a:r>
              <a:rPr lang="es-ES" altLang="es-MX" sz="600" dirty="0">
                <a:latin typeface="Arial Unicode MS" pitchFamily="34" charset="-128"/>
              </a:rPr>
              <a:t>Lomelí Alba</a:t>
            </a:r>
          </a:p>
        </p:txBody>
      </p:sp>
      <p:sp>
        <p:nvSpPr>
          <p:cNvPr id="2093" name="Text Box 33"/>
          <p:cNvSpPr txBox="1">
            <a:spLocks noChangeArrowheads="1"/>
          </p:cNvSpPr>
          <p:nvPr/>
        </p:nvSpPr>
        <p:spPr bwMode="auto">
          <a:xfrm>
            <a:off x="5409151" y="7598841"/>
            <a:ext cx="1130405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MX" altLang="es-MX" sz="700" b="1" dirty="0">
                <a:solidFill>
                  <a:srgbClr val="000000"/>
                </a:solidFill>
              </a:rPr>
              <a:t>Delegación Soledad</a:t>
            </a:r>
          </a:p>
          <a:p>
            <a:pPr algn="ctr" eaLnBrk="1" hangingPunct="1"/>
            <a:r>
              <a:rPr lang="es-MX" altLang="es-MX" sz="700" b="1" dirty="0">
                <a:solidFill>
                  <a:srgbClr val="000000"/>
                </a:solidFill>
              </a:rPr>
              <a:t>  Graciano Sánchez  y Cerro de San Pedro</a:t>
            </a:r>
            <a:endParaRPr lang="es-ES" altLang="es-MX" sz="700" b="1" dirty="0">
              <a:solidFill>
                <a:srgbClr val="000000"/>
              </a:solidFill>
            </a:endParaRPr>
          </a:p>
        </p:txBody>
      </p:sp>
      <p:sp>
        <p:nvSpPr>
          <p:cNvPr id="2094" name="Line 32"/>
          <p:cNvSpPr>
            <a:spLocks noChangeShapeType="1"/>
          </p:cNvSpPr>
          <p:nvPr/>
        </p:nvSpPr>
        <p:spPr bwMode="auto">
          <a:xfrm flipV="1">
            <a:off x="3516984" y="8005487"/>
            <a:ext cx="88018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2095" name="Line 32"/>
          <p:cNvSpPr>
            <a:spLocks noChangeShapeType="1"/>
          </p:cNvSpPr>
          <p:nvPr/>
        </p:nvSpPr>
        <p:spPr bwMode="auto">
          <a:xfrm>
            <a:off x="5516086" y="8055976"/>
            <a:ext cx="934841" cy="453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2096" name="Line 56"/>
          <p:cNvSpPr>
            <a:spLocks noChangeShapeType="1"/>
          </p:cNvSpPr>
          <p:nvPr/>
        </p:nvSpPr>
        <p:spPr bwMode="auto">
          <a:xfrm flipH="1">
            <a:off x="1082106" y="7198190"/>
            <a:ext cx="0" cy="3850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2097" name="Line 56"/>
          <p:cNvSpPr>
            <a:spLocks noChangeShapeType="1"/>
          </p:cNvSpPr>
          <p:nvPr/>
        </p:nvSpPr>
        <p:spPr bwMode="auto">
          <a:xfrm flipH="1">
            <a:off x="1911939" y="7196680"/>
            <a:ext cx="0" cy="38509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2098" name="Line 56"/>
          <p:cNvSpPr>
            <a:spLocks noChangeShapeType="1"/>
          </p:cNvSpPr>
          <p:nvPr/>
        </p:nvSpPr>
        <p:spPr bwMode="auto">
          <a:xfrm flipH="1">
            <a:off x="4966692" y="7196680"/>
            <a:ext cx="0" cy="3866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cxnSp>
        <p:nvCxnSpPr>
          <p:cNvPr id="2100" name="114 Conector recto"/>
          <p:cNvCxnSpPr>
            <a:cxnSpLocks noChangeShapeType="1"/>
          </p:cNvCxnSpPr>
          <p:nvPr/>
        </p:nvCxnSpPr>
        <p:spPr bwMode="auto">
          <a:xfrm flipV="1">
            <a:off x="4244715" y="5103562"/>
            <a:ext cx="353798" cy="43796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cxnSp>
        <p:nvCxnSpPr>
          <p:cNvPr id="2101" name="116 Conector recto"/>
          <p:cNvCxnSpPr>
            <a:cxnSpLocks noChangeShapeType="1"/>
          </p:cNvCxnSpPr>
          <p:nvPr/>
        </p:nvCxnSpPr>
        <p:spPr bwMode="auto">
          <a:xfrm>
            <a:off x="3409118" y="5431273"/>
            <a:ext cx="304899" cy="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sp>
        <p:nvSpPr>
          <p:cNvPr id="2102" name="122 CuadroTexto"/>
          <p:cNvSpPr txBox="1">
            <a:spLocks noChangeArrowheads="1"/>
          </p:cNvSpPr>
          <p:nvPr/>
        </p:nvSpPr>
        <p:spPr bwMode="auto">
          <a:xfrm>
            <a:off x="4249033" y="4919320"/>
            <a:ext cx="13519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MX" altLang="es-MX" sz="800" b="1" dirty="0">
                <a:solidFill>
                  <a:srgbClr val="000000"/>
                </a:solidFill>
              </a:rPr>
              <a:t>Unidad  de Transparencia  </a:t>
            </a:r>
          </a:p>
          <a:p>
            <a:pPr algn="ctr" eaLnBrk="1" hangingPunct="1"/>
            <a:r>
              <a:rPr lang="es-MX" altLang="es-MX" sz="800" b="1" dirty="0">
                <a:solidFill>
                  <a:srgbClr val="000000"/>
                </a:solidFill>
              </a:rPr>
              <a:t> </a:t>
            </a:r>
            <a:endParaRPr lang="es-ES" altLang="es-MX" sz="800" b="1" dirty="0">
              <a:solidFill>
                <a:srgbClr val="000000"/>
              </a:solidFill>
            </a:endParaRPr>
          </a:p>
        </p:txBody>
      </p:sp>
      <p:sp>
        <p:nvSpPr>
          <p:cNvPr id="2104" name="Text Box 38"/>
          <p:cNvSpPr txBox="1">
            <a:spLocks noChangeArrowheads="1"/>
          </p:cNvSpPr>
          <p:nvPr/>
        </p:nvSpPr>
        <p:spPr bwMode="auto">
          <a:xfrm>
            <a:off x="1339234" y="4212073"/>
            <a:ext cx="11678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s-MX" altLang="es-MX" sz="800" b="1">
                <a:solidFill>
                  <a:srgbClr val="000000"/>
                </a:solidFill>
              </a:rPr>
              <a:t>Unidad</a:t>
            </a:r>
            <a:r>
              <a:rPr lang="en-US" altLang="es-MX" sz="800" b="1">
                <a:solidFill>
                  <a:srgbClr val="000000"/>
                </a:solidFill>
              </a:rPr>
              <a:t> de Atención Social</a:t>
            </a:r>
          </a:p>
        </p:txBody>
      </p:sp>
      <p:sp>
        <p:nvSpPr>
          <p:cNvPr id="2105" name="Text Box 59"/>
          <p:cNvSpPr txBox="1">
            <a:spLocks noChangeArrowheads="1"/>
          </p:cNvSpPr>
          <p:nvPr/>
        </p:nvSpPr>
        <p:spPr bwMode="auto">
          <a:xfrm>
            <a:off x="1251504" y="4539783"/>
            <a:ext cx="1308764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s-MX" sz="500" u="sng">
                <a:solidFill>
                  <a:srgbClr val="000000"/>
                </a:solidFill>
                <a:latin typeface="Arial Unicode MS" pitchFamily="34" charset="-128"/>
              </a:rPr>
              <a:t>                                     </a:t>
            </a:r>
          </a:p>
        </p:txBody>
      </p:sp>
      <p:sp>
        <p:nvSpPr>
          <p:cNvPr id="2106" name="Line 32"/>
          <p:cNvSpPr>
            <a:spLocks noChangeShapeType="1"/>
          </p:cNvSpPr>
          <p:nvPr/>
        </p:nvSpPr>
        <p:spPr bwMode="auto">
          <a:xfrm>
            <a:off x="440668" y="8019731"/>
            <a:ext cx="88018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2107" name="Line 2"/>
          <p:cNvSpPr>
            <a:spLocks noChangeShapeType="1"/>
          </p:cNvSpPr>
          <p:nvPr/>
        </p:nvSpPr>
        <p:spPr bwMode="auto">
          <a:xfrm>
            <a:off x="1269073" y="5926614"/>
            <a:ext cx="428440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2108" name="Line 97"/>
          <p:cNvSpPr>
            <a:spLocks noChangeShapeType="1"/>
          </p:cNvSpPr>
          <p:nvPr/>
        </p:nvSpPr>
        <p:spPr bwMode="auto">
          <a:xfrm>
            <a:off x="1082106" y="7193659"/>
            <a:ext cx="47618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2110" name="Line 32"/>
          <p:cNvSpPr>
            <a:spLocks noChangeShapeType="1"/>
          </p:cNvSpPr>
          <p:nvPr/>
        </p:nvSpPr>
        <p:spPr bwMode="auto">
          <a:xfrm>
            <a:off x="1451725" y="8026343"/>
            <a:ext cx="88018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2111" name="Text Box 34"/>
          <p:cNvSpPr txBox="1">
            <a:spLocks noChangeArrowheads="1"/>
          </p:cNvSpPr>
          <p:nvPr/>
        </p:nvSpPr>
        <p:spPr bwMode="auto">
          <a:xfrm>
            <a:off x="5576490" y="8060506"/>
            <a:ext cx="75937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altLang="es-MX" sz="600" dirty="0">
                <a:solidFill>
                  <a:srgbClr val="000000"/>
                </a:solidFill>
                <a:latin typeface="Arial Unicode MS" pitchFamily="34" charset="-128"/>
              </a:rPr>
              <a:t>(VACANTE)</a:t>
            </a:r>
          </a:p>
        </p:txBody>
      </p:sp>
      <p:sp>
        <p:nvSpPr>
          <p:cNvPr id="2113" name="125 CuadroTexto"/>
          <p:cNvSpPr txBox="1">
            <a:spLocks noChangeArrowheads="1"/>
          </p:cNvSpPr>
          <p:nvPr/>
        </p:nvSpPr>
        <p:spPr bwMode="auto">
          <a:xfrm>
            <a:off x="4181433" y="5265153"/>
            <a:ext cx="142959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MX" altLang="es-MX" sz="600" dirty="0">
                <a:solidFill>
                  <a:srgbClr val="000000"/>
                </a:solidFill>
                <a:latin typeface="Arial Unicode MS" pitchFamily="34" charset="-128"/>
              </a:rPr>
              <a:t>César Arturo García Samayoa</a:t>
            </a:r>
          </a:p>
        </p:txBody>
      </p:sp>
      <p:sp>
        <p:nvSpPr>
          <p:cNvPr id="2114" name="Line 2"/>
          <p:cNvSpPr>
            <a:spLocks noChangeShapeType="1"/>
          </p:cNvSpPr>
          <p:nvPr/>
        </p:nvSpPr>
        <p:spPr bwMode="auto">
          <a:xfrm flipV="1">
            <a:off x="3393665" y="6631920"/>
            <a:ext cx="2157296" cy="21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2115" name="Rectangle 10"/>
          <p:cNvSpPr>
            <a:spLocks noChangeArrowheads="1"/>
          </p:cNvSpPr>
          <p:nvPr/>
        </p:nvSpPr>
        <p:spPr bwMode="auto">
          <a:xfrm>
            <a:off x="4243276" y="4226145"/>
            <a:ext cx="1311641" cy="510443"/>
          </a:xfrm>
          <a:prstGeom prst="rect">
            <a:avLst/>
          </a:prstGeom>
          <a:solidFill>
            <a:schemeClr val="bg1"/>
          </a:solidFill>
          <a:ln w="19050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s-MX" altLang="es-MX">
              <a:solidFill>
                <a:srgbClr val="333399"/>
              </a:solidFill>
            </a:endParaRPr>
          </a:p>
        </p:txBody>
      </p:sp>
      <p:cxnSp>
        <p:nvCxnSpPr>
          <p:cNvPr id="2116" name="114 Conector recto"/>
          <p:cNvCxnSpPr>
            <a:cxnSpLocks noChangeShapeType="1"/>
          </p:cNvCxnSpPr>
          <p:nvPr/>
        </p:nvCxnSpPr>
        <p:spPr bwMode="auto">
          <a:xfrm flipV="1">
            <a:off x="4246152" y="4402836"/>
            <a:ext cx="353798" cy="43796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sp>
        <p:nvSpPr>
          <p:cNvPr id="2117" name="125 CuadroTexto"/>
          <p:cNvSpPr txBox="1">
            <a:spLocks noChangeArrowheads="1"/>
          </p:cNvSpPr>
          <p:nvPr/>
        </p:nvSpPr>
        <p:spPr bwMode="auto">
          <a:xfrm>
            <a:off x="4180706" y="4543989"/>
            <a:ext cx="142959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MX" sz="600" dirty="0">
                <a:solidFill>
                  <a:srgbClr val="000000"/>
                </a:solidFill>
                <a:latin typeface="Arial Unicode MS" pitchFamily="34" charset="-128"/>
              </a:rPr>
              <a:t>Sonia Guadalupe Nájera Hernández</a:t>
            </a:r>
          </a:p>
        </p:txBody>
      </p:sp>
      <p:sp>
        <p:nvSpPr>
          <p:cNvPr id="2118" name="Line 2"/>
          <p:cNvSpPr>
            <a:spLocks noChangeShapeType="1"/>
          </p:cNvSpPr>
          <p:nvPr/>
        </p:nvSpPr>
        <p:spPr bwMode="auto">
          <a:xfrm>
            <a:off x="1277997" y="4531203"/>
            <a:ext cx="427248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2119" name="Text Box 33"/>
          <p:cNvSpPr txBox="1">
            <a:spLocks noChangeArrowheads="1"/>
          </p:cNvSpPr>
          <p:nvPr/>
        </p:nvSpPr>
        <p:spPr bwMode="auto">
          <a:xfrm>
            <a:off x="4376496" y="4291083"/>
            <a:ext cx="111280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s-MX" altLang="es-MX" sz="800" b="1" dirty="0">
                <a:solidFill>
                  <a:srgbClr val="000000"/>
                </a:solidFill>
              </a:rPr>
              <a:t>Jefatura de Oficina</a:t>
            </a:r>
            <a:endParaRPr lang="es-ES" altLang="es-MX" sz="800" b="1" dirty="0">
              <a:solidFill>
                <a:srgbClr val="000000"/>
              </a:solidFill>
            </a:endParaRPr>
          </a:p>
        </p:txBody>
      </p:sp>
      <p:sp>
        <p:nvSpPr>
          <p:cNvPr id="2120" name="125 CuadroTexto"/>
          <p:cNvSpPr txBox="1">
            <a:spLocks noChangeArrowheads="1"/>
          </p:cNvSpPr>
          <p:nvPr/>
        </p:nvSpPr>
        <p:spPr bwMode="auto">
          <a:xfrm>
            <a:off x="4134060" y="5959415"/>
            <a:ext cx="155462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MX" sz="600" dirty="0">
                <a:solidFill>
                  <a:srgbClr val="000000"/>
                </a:solidFill>
                <a:latin typeface="Arial Unicode MS" pitchFamily="34" charset="-128"/>
              </a:rPr>
              <a:t>María Magdalena Sandoval Martínez</a:t>
            </a:r>
          </a:p>
        </p:txBody>
      </p:sp>
      <p:sp>
        <p:nvSpPr>
          <p:cNvPr id="2121" name="Rectangle 31"/>
          <p:cNvSpPr>
            <a:spLocks noChangeArrowheads="1"/>
          </p:cNvSpPr>
          <p:nvPr/>
        </p:nvSpPr>
        <p:spPr bwMode="auto">
          <a:xfrm>
            <a:off x="4509344" y="7590838"/>
            <a:ext cx="880180" cy="708277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s-MX" altLang="es-MX">
              <a:solidFill>
                <a:srgbClr val="000000"/>
              </a:solidFill>
            </a:endParaRPr>
          </a:p>
        </p:txBody>
      </p:sp>
      <p:sp>
        <p:nvSpPr>
          <p:cNvPr id="2122" name="Text Box 34"/>
          <p:cNvSpPr txBox="1">
            <a:spLocks noChangeArrowheads="1"/>
          </p:cNvSpPr>
          <p:nvPr/>
        </p:nvSpPr>
        <p:spPr bwMode="auto">
          <a:xfrm>
            <a:off x="2517943" y="8036125"/>
            <a:ext cx="80827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MX" altLang="es-MX" sz="600" dirty="0">
                <a:latin typeface="Arial Unicode MS" pitchFamily="34" charset="-128"/>
              </a:rPr>
              <a:t>José Alejandro Gallegos Collazo</a:t>
            </a:r>
            <a:endParaRPr lang="es-ES" altLang="es-MX" sz="600" dirty="0">
              <a:latin typeface="Arial Unicode MS" pitchFamily="34" charset="-128"/>
            </a:endParaRPr>
          </a:p>
        </p:txBody>
      </p:sp>
      <p:sp>
        <p:nvSpPr>
          <p:cNvPr id="2123" name="Line 32"/>
          <p:cNvSpPr>
            <a:spLocks noChangeShapeType="1"/>
          </p:cNvSpPr>
          <p:nvPr/>
        </p:nvSpPr>
        <p:spPr bwMode="auto">
          <a:xfrm flipV="1">
            <a:off x="4509344" y="8026343"/>
            <a:ext cx="88018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2124" name="Text Box 33"/>
          <p:cNvSpPr txBox="1">
            <a:spLocks noChangeArrowheads="1"/>
          </p:cNvSpPr>
          <p:nvPr/>
        </p:nvSpPr>
        <p:spPr bwMode="auto">
          <a:xfrm>
            <a:off x="4421613" y="7587818"/>
            <a:ext cx="1057079" cy="4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MX" altLang="es-MX" sz="750" b="1" dirty="0">
                <a:solidFill>
                  <a:srgbClr val="000000"/>
                </a:solidFill>
              </a:rPr>
              <a:t>Dirección de</a:t>
            </a:r>
          </a:p>
          <a:p>
            <a:pPr algn="ctr" eaLnBrk="1" hangingPunct="1"/>
            <a:r>
              <a:rPr lang="es-MX" altLang="es-MX" sz="750" b="1" dirty="0">
                <a:solidFill>
                  <a:srgbClr val="000000"/>
                </a:solidFill>
              </a:rPr>
              <a:t> Proyectos  y  Fraccionamientos</a:t>
            </a:r>
          </a:p>
        </p:txBody>
      </p:sp>
      <p:sp>
        <p:nvSpPr>
          <p:cNvPr id="2125" name="Text Box 59"/>
          <p:cNvSpPr txBox="1">
            <a:spLocks noChangeArrowheads="1"/>
          </p:cNvSpPr>
          <p:nvPr/>
        </p:nvSpPr>
        <p:spPr bwMode="auto">
          <a:xfrm>
            <a:off x="1221302" y="4563946"/>
            <a:ext cx="137348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s-MX" sz="600" dirty="0">
                <a:solidFill>
                  <a:srgbClr val="000000"/>
                </a:solidFill>
                <a:latin typeface="Arial Unicode MS" pitchFamily="34" charset="-128"/>
              </a:rPr>
              <a:t>Juan Guillermo Cortes Jauregui</a:t>
            </a:r>
            <a:r>
              <a:rPr lang="en-US" altLang="es-MX" sz="600" u="sng" dirty="0">
                <a:solidFill>
                  <a:srgbClr val="000000"/>
                </a:solidFill>
                <a:latin typeface="Arial Unicode MS" pitchFamily="34" charset="-128"/>
              </a:rPr>
              <a:t>                                     </a:t>
            </a:r>
          </a:p>
        </p:txBody>
      </p:sp>
      <p:sp>
        <p:nvSpPr>
          <p:cNvPr id="2127" name="Line 56"/>
          <p:cNvSpPr>
            <a:spLocks noChangeShapeType="1"/>
          </p:cNvSpPr>
          <p:nvPr/>
        </p:nvSpPr>
        <p:spPr bwMode="auto">
          <a:xfrm flipH="1">
            <a:off x="3987276" y="7199700"/>
            <a:ext cx="0" cy="3866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2128" name="Line 56"/>
          <p:cNvSpPr>
            <a:spLocks noChangeShapeType="1"/>
          </p:cNvSpPr>
          <p:nvPr/>
        </p:nvSpPr>
        <p:spPr bwMode="auto">
          <a:xfrm flipH="1">
            <a:off x="2940264" y="7199700"/>
            <a:ext cx="0" cy="3866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78" name="Line 32"/>
          <p:cNvSpPr>
            <a:spLocks noChangeShapeType="1"/>
          </p:cNvSpPr>
          <p:nvPr/>
        </p:nvSpPr>
        <p:spPr bwMode="auto">
          <a:xfrm flipV="1">
            <a:off x="2485184" y="8026343"/>
            <a:ext cx="88018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79" name="Line 2"/>
          <p:cNvSpPr>
            <a:spLocks noChangeShapeType="1"/>
          </p:cNvSpPr>
          <p:nvPr/>
        </p:nvSpPr>
        <p:spPr bwMode="auto">
          <a:xfrm>
            <a:off x="1267635" y="5253072"/>
            <a:ext cx="428440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3" name="Text Box 34">
            <a:extLst>
              <a:ext uri="{FF2B5EF4-FFF2-40B4-BE49-F238E27FC236}">
                <a16:creationId xmlns:a16="http://schemas.microsoft.com/office/drawing/2014/main" id="{8C533720-C419-2D57-2116-DCB95381F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2058" y="8026343"/>
            <a:ext cx="8580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MX" sz="600" dirty="0">
                <a:latin typeface="Arial Unicode MS" pitchFamily="34" charset="-128"/>
              </a:rPr>
              <a:t>Guadalupe Giselle Zavala Ojeda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71208D8A-FB65-C34B-9C5B-F884C13D4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8371" y="3500663"/>
            <a:ext cx="1311641" cy="510443"/>
          </a:xfrm>
          <a:prstGeom prst="rect">
            <a:avLst/>
          </a:prstGeom>
          <a:solidFill>
            <a:schemeClr val="bg1"/>
          </a:solidFill>
          <a:ln w="19050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s-MX" altLang="es-MX">
              <a:solidFill>
                <a:srgbClr val="333399"/>
              </a:solidFill>
            </a:endParaRPr>
          </a:p>
        </p:txBody>
      </p:sp>
      <p:sp>
        <p:nvSpPr>
          <p:cNvPr id="8" name="Text Box 33">
            <a:extLst>
              <a:ext uri="{FF2B5EF4-FFF2-40B4-BE49-F238E27FC236}">
                <a16:creationId xmlns:a16="http://schemas.microsoft.com/office/drawing/2014/main" id="{3A0AF801-E9B6-9862-B38F-7CBA796C4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262" y="3529795"/>
            <a:ext cx="118974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s-ES" altLang="es-MX" sz="800" b="1" dirty="0">
                <a:solidFill>
                  <a:srgbClr val="000000"/>
                </a:solidFill>
              </a:rPr>
              <a:t>S</a:t>
            </a:r>
            <a:r>
              <a:rPr lang="es-MX" altLang="es-MX" sz="800" b="1" dirty="0" err="1">
                <a:solidFill>
                  <a:srgbClr val="000000"/>
                </a:solidFill>
              </a:rPr>
              <a:t>ecretaría</a:t>
            </a:r>
            <a:r>
              <a:rPr lang="es-MX" altLang="es-MX" sz="800" b="1" dirty="0">
                <a:solidFill>
                  <a:srgbClr val="000000"/>
                </a:solidFill>
              </a:rPr>
              <a:t> Particular</a:t>
            </a:r>
            <a:endParaRPr lang="es-ES" altLang="es-MX" sz="800" b="1" dirty="0">
              <a:solidFill>
                <a:srgbClr val="000000"/>
              </a:solidFill>
            </a:endParaRPr>
          </a:p>
        </p:txBody>
      </p:sp>
      <p:sp>
        <p:nvSpPr>
          <p:cNvPr id="9" name="125 CuadroTexto">
            <a:extLst>
              <a:ext uri="{FF2B5EF4-FFF2-40B4-BE49-F238E27FC236}">
                <a16:creationId xmlns:a16="http://schemas.microsoft.com/office/drawing/2014/main" id="{72CE7C24-BF87-4179-37B0-39DD6FBE6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4801" y="3759611"/>
            <a:ext cx="109878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MX" sz="600" dirty="0">
                <a:solidFill>
                  <a:srgbClr val="000000"/>
                </a:solidFill>
                <a:latin typeface="Arial Unicode MS" pitchFamily="34" charset="-128"/>
              </a:rPr>
              <a:t>Daniela Michelle García Rodríguez</a:t>
            </a:r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id="{8AF98D16-10E3-BE19-957E-D7AE717E4ED7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0246" y="3760341"/>
            <a:ext cx="1459765" cy="95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18" name="Line 2">
            <a:extLst>
              <a:ext uri="{FF2B5EF4-FFF2-40B4-BE49-F238E27FC236}">
                <a16:creationId xmlns:a16="http://schemas.microsoft.com/office/drawing/2014/main" id="{2EDDB988-9EC9-D366-8475-2345380D9CC7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5701" y="2123728"/>
            <a:ext cx="9402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11655</TotalTime>
  <Words>144</Words>
  <Application>Microsoft Office PowerPoint</Application>
  <PresentationFormat>Presentación en pantalla (4:3)</PresentationFormat>
  <Paragraphs>47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Arial Unicode MS</vt:lpstr>
      <vt:lpstr>Calibri</vt:lpstr>
      <vt:lpstr>Diseño predeterminado</vt:lpstr>
      <vt:lpstr>Presentación de PowerPoint</vt:lpstr>
    </vt:vector>
  </TitlesOfParts>
  <Company>Windows 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Liz</dc:creator>
  <cp:lastModifiedBy>Lizet Salazar Castillo</cp:lastModifiedBy>
  <cp:revision>180</cp:revision>
  <cp:lastPrinted>2026-06-02T19:35:02Z</cp:lastPrinted>
  <dcterms:created xsi:type="dcterms:W3CDTF">2016-07-01T18:00:35Z</dcterms:created>
  <dcterms:modified xsi:type="dcterms:W3CDTF">2026-06-08T16:31:53Z</dcterms:modified>
</cp:coreProperties>
</file>