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12" d="100"/>
          <a:sy n="112" d="100"/>
        </p:scale>
        <p:origin x="924" y="-24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1407" y="572717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45151" y="639946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2593120" y="63801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2597357" y="574333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12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46540" y="69955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enero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2086</TotalTime>
  <Words>1968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</cp:lastModifiedBy>
  <cp:revision>182</cp:revision>
  <dcterms:created xsi:type="dcterms:W3CDTF">2023-06-02T16:53:06Z</dcterms:created>
  <dcterms:modified xsi:type="dcterms:W3CDTF">2026-02-04T17:10:02Z</dcterms:modified>
</cp:coreProperties>
</file>