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8206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79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062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328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8775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099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223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482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20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6085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200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0B195-46DC-4C3D-9407-E573F386B5AD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AA4C0-85F0-452F-AED6-5905D9363E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676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22" y="72256"/>
            <a:ext cx="10768879" cy="668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82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2026-05-04T17:39:08Z</dcterms:created>
  <dcterms:modified xsi:type="dcterms:W3CDTF">2026-05-04T17:40:24Z</dcterms:modified>
</cp:coreProperties>
</file>