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908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3" autoAdjust="0"/>
    <p:restoredTop sz="94660"/>
  </p:normalViewPr>
  <p:slideViewPr>
    <p:cSldViewPr snapToGrid="0">
      <p:cViewPr>
        <p:scale>
          <a:sx n="154" d="100"/>
          <a:sy n="154" d="100"/>
        </p:scale>
        <p:origin x="420" y="-47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90 Conector recto">
            <a:extLst>
              <a:ext uri="{FF2B5EF4-FFF2-40B4-BE49-F238E27FC236}">
                <a16:creationId xmlns:a16="http://schemas.microsoft.com/office/drawing/2014/main" xmlns="" id="{4750D81B-F8A8-4F73-D387-97ABFFAE16C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383560" y="4411275"/>
            <a:ext cx="245772" cy="21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92 Conector recto">
            <a:extLst>
              <a:ext uri="{FF2B5EF4-FFF2-40B4-BE49-F238E27FC236}">
                <a16:creationId xmlns:a16="http://schemas.microsoft.com/office/drawing/2014/main" xmlns="" id="{02310EBE-ABDD-3D0D-966F-1C4463ACB8A6}"/>
              </a:ext>
            </a:extLst>
          </p:cNvPr>
          <p:cNvCxnSpPr/>
          <p:nvPr/>
        </p:nvCxnSpPr>
        <p:spPr>
          <a:xfrm>
            <a:off x="4022314" y="358614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29383" y="3911832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86755" y="36800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48440" y="488357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</p:cNvCxnSpPr>
          <p:nvPr/>
        </p:nvCxnSpPr>
        <p:spPr>
          <a:xfrm>
            <a:off x="4256739" y="4667213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5354" y="259735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54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1564" y="3140655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83407" y="63833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2491" y="659317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19 </a:t>
              </a:r>
              <a:r>
                <a:rPr lang="es-ES_tradnl" sz="700" dirty="0">
                  <a:latin typeface="Literata" pitchFamily="2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02 </a:t>
              </a:r>
              <a:r>
                <a:rPr lang="es-ES_tradnl" sz="700" dirty="0">
                  <a:latin typeface="Literata" pitchFamily="2" charset="0"/>
                </a:rPr>
                <a:t>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 smtClean="0">
                  <a:latin typeface="Literata" pitchFamily="2" charset="0"/>
                </a:rPr>
                <a:t>21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3310" y="336119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6493" y="5914845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33436" y="6423901"/>
            <a:ext cx="16086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821625" y="586112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343381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04" name="Rectángulo 21503"/>
          <p:cNvSpPr/>
          <p:nvPr/>
        </p:nvSpPr>
        <p:spPr>
          <a:xfrm>
            <a:off x="571719" y="1919042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0644" y="3811464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1993" y="2967003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74582" y="655242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9065" y="48716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84" name="Rectángulo 183"/>
          <p:cNvSpPr/>
          <p:nvPr/>
        </p:nvSpPr>
        <p:spPr>
          <a:xfrm>
            <a:off x="2691120" y="454169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agosto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509729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54620" y="2722775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7560" y="3947360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5418" y="3444392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0859" y="5209054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239728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885417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4642191" y="4815970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5740" y="3680029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56" name="Rectángulo 155"/>
          <p:cNvSpPr/>
          <p:nvPr/>
        </p:nvSpPr>
        <p:spPr>
          <a:xfrm>
            <a:off x="4590164" y="3756546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46CC73F2-1D8E-8587-8DBF-8FC2E9CD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354" y="31025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077973A-706F-E475-F45F-03BBF263EC8A}"/>
              </a:ext>
            </a:extLst>
          </p:cNvPr>
          <p:cNvSpPr/>
          <p:nvPr/>
        </p:nvSpPr>
        <p:spPr>
          <a:xfrm>
            <a:off x="4557284" y="3205039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Auditoria Interna </a:t>
            </a:r>
          </a:p>
        </p:txBody>
      </p:sp>
      <p:sp>
        <p:nvSpPr>
          <p:cNvPr id="10" name="Rectangle 30">
            <a:extLst>
              <a:ext uri="{FF2B5EF4-FFF2-40B4-BE49-F238E27FC236}">
                <a16:creationId xmlns:a16="http://schemas.microsoft.com/office/drawing/2014/main" xmlns="" id="{C1F429C2-8D3D-E769-B6B5-9CEFEF1B9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491" y="6167884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68678" y="6327592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332" y="41862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4638846" y="4273338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Zona Huasteca Unidad Jurídica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30" name="112 Conector recto">
            <a:extLst>
              <a:ext uri="{FF2B5EF4-FFF2-40B4-BE49-F238E27FC236}">
                <a16:creationId xmlns:a16="http://schemas.microsoft.com/office/drawing/2014/main" xmlns="" id="{D2FBF85F-CDE0-1374-9137-04BFD990D7D8}"/>
              </a:ext>
            </a:extLst>
          </p:cNvPr>
          <p:cNvCxnSpPr>
            <a:cxnSpLocks/>
          </p:cNvCxnSpPr>
          <p:nvPr/>
        </p:nvCxnSpPr>
        <p:spPr>
          <a:xfrm>
            <a:off x="4375739" y="3583079"/>
            <a:ext cx="9233" cy="83242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15" name="Conector recto 21514"/>
          <p:cNvCxnSpPr>
            <a:stCxn id="194" idx="3"/>
          </p:cNvCxnSpPr>
          <p:nvPr/>
        </p:nvCxnSpPr>
        <p:spPr>
          <a:xfrm>
            <a:off x="2448143" y="7158792"/>
            <a:ext cx="3321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20" name="Conector recto 21519"/>
          <p:cNvCxnSpPr/>
          <p:nvPr/>
        </p:nvCxnSpPr>
        <p:spPr>
          <a:xfrm>
            <a:off x="2772611" y="5986639"/>
            <a:ext cx="7688" cy="11721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>
            <a:off x="2020278" y="7948899"/>
            <a:ext cx="1823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5871001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30527" y="4982134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686668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26695" y="2224050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94038" y="3529762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sp>
        <p:nvSpPr>
          <p:cNvPr id="88" name="Rectángulo 87"/>
          <p:cNvSpPr/>
          <p:nvPr/>
        </p:nvSpPr>
        <p:spPr>
          <a:xfrm>
            <a:off x="4475623" y="400765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1388" y="4923664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853359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14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01 </a:t>
              </a:r>
              <a:r>
                <a:rPr lang="es-ES_tradnl" sz="700" dirty="0">
                  <a:latin typeface="Literata" pitchFamily="2" charset="0"/>
                </a:rPr>
                <a:t>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15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442812" y="2716028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agosto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396904" y="3410436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2880" y="3531327"/>
            <a:ext cx="19693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95235" y="5928156"/>
            <a:ext cx="160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6" name="Rectángulo 95"/>
          <p:cNvSpPr/>
          <p:nvPr/>
        </p:nvSpPr>
        <p:spPr>
          <a:xfrm>
            <a:off x="428726" y="7810400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68533" y="3485952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95340" y="3486051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6817" y="4487069"/>
            <a:ext cx="1587600" cy="54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514303" y="3835531"/>
            <a:ext cx="15648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70987" y="4441439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39019" y="6398338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74618" y="4602483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06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</a:rPr>
                <a:t>06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8364" y="4851033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96817" y="5647636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84753" y="49394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303" y="467816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15006" y="5629766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9215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2750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17Puesto </a:t>
              </a:r>
              <a:r>
                <a:rPr lang="es-ES_tradnl" sz="700" dirty="0">
                  <a:latin typeface="Literata" pitchFamily="2" charset="0"/>
                </a:rPr>
                <a:t>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03 </a:t>
              </a:r>
              <a:r>
                <a:rPr lang="es-ES_tradnl" sz="700" dirty="0">
                  <a:latin typeface="Literata" pitchFamily="2" charset="0"/>
                </a:rPr>
                <a:t>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017" y="5027100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156" y="4978540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73655" y="3895074"/>
            <a:ext cx="16326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0592" y="4862520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28433" y="4868954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67319" y="490897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5176468" y="5454265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70388" y="4867624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89007" y="2088592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82765" y="2846602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69278" y="2558035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0" name="Rectángulo 109"/>
          <p:cNvSpPr/>
          <p:nvPr/>
        </p:nvSpPr>
        <p:spPr>
          <a:xfrm>
            <a:off x="80198" y="2514451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05997" y="5457871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34216" y="546035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101" y="3486854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25854" y="5978316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25950" y="5988187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881" y="5966154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3034" y="6491715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716734" y="3588262"/>
            <a:ext cx="159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Imagen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9" name="Conector recto 158"/>
          <p:cNvCxnSpPr/>
          <p:nvPr/>
        </p:nvCxnSpPr>
        <p:spPr>
          <a:xfrm>
            <a:off x="3368577" y="470459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 flipV="1">
            <a:off x="6659176" y="759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205170" y="693916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35439" y="625481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59176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35439" y="572303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50818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665" y="599219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21746" cy="1274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5804" y="4706818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34046" y="73731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6692" y="614758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2669" y="5066190"/>
            <a:ext cx="15839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5" name="Conector recto 104"/>
          <p:cNvCxnSpPr/>
          <p:nvPr/>
        </p:nvCxnSpPr>
        <p:spPr>
          <a:xfrm>
            <a:off x="3336172" y="5200084"/>
            <a:ext cx="10352" cy="17405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 smtClean="0">
                  <a:latin typeface="Literata" pitchFamily="2" charset="0"/>
                </a:rPr>
                <a:t> 17 Puesto </a:t>
              </a:r>
              <a:r>
                <a:rPr lang="es-ES_tradnl" sz="800" dirty="0">
                  <a:latin typeface="Literata" pitchFamily="2" charset="0"/>
                </a:rPr>
                <a:t>de confianza</a:t>
              </a:r>
            </a:p>
            <a:p>
              <a:pPr algn="just">
                <a:defRPr/>
              </a:pPr>
              <a:r>
                <a:rPr lang="es-ES_tradnl" sz="800" dirty="0" smtClean="0">
                  <a:latin typeface="Literata" pitchFamily="2" charset="0"/>
                </a:rPr>
                <a:t> 01  </a:t>
              </a:r>
              <a:r>
                <a:rPr lang="es-ES_tradnl" sz="800" dirty="0">
                  <a:latin typeface="Literata" pitchFamily="2" charset="0"/>
                </a:rPr>
                <a:t>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</a:t>
              </a:r>
              <a:r>
                <a:rPr lang="es-ES_tradnl" sz="800" b="1" i="1" dirty="0" smtClean="0">
                  <a:latin typeface="Literata" pitchFamily="2" charset="0"/>
                </a:rPr>
                <a:t>18</a:t>
              </a:r>
              <a:endParaRPr lang="es-ES_tradnl" sz="8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23439" y="4012995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9439" y="4850818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252075"/>
            <a:ext cx="0" cy="23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4539" y="2057359"/>
            <a:ext cx="14212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28433" y="2618720"/>
            <a:ext cx="15870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299611" y="5576550"/>
            <a:ext cx="1806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06382" y="5062500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42173" y="6133065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077772" y="7488103"/>
            <a:ext cx="18875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71730" y="3931210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 smtClean="0">
                <a:latin typeface="Literata" pitchFamily="2" charset="0"/>
                <a:cs typeface="Arial" panose="020B0604020202020204" pitchFamily="34" charset="0"/>
              </a:rPr>
              <a:t>Asistente  </a:t>
            </a: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8406" y="4925380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2490" y="4884543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62539" y="316302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11448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06" y="5164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176" y="63048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3752" y="69534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2929" y="663708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517" y="54973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18406" y="59794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5760" y="608126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319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1650857" y="67775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1649583" y="6887897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00" y="64967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2601544" y="73680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17849" y="747683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Imagen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9272" y="4619269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>
            <a:cxnSpLocks/>
            <a:endCxn id="118" idx="0"/>
          </p:cNvCxnSpPr>
          <p:nvPr/>
        </p:nvCxnSpPr>
        <p:spPr>
          <a:xfrm>
            <a:off x="4326572" y="4619269"/>
            <a:ext cx="0" cy="11356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0456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4814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407984" y="4055329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>
                <a:latin typeface="Literata" pitchFamily="2" charset="0"/>
              </a:rPr>
              <a:t>Secretaria (o)</a:t>
            </a:r>
            <a:r>
              <a:rPr lang="es-MX" sz="700" b="1" dirty="0" smtClean="0"/>
              <a:t> </a:t>
            </a:r>
            <a:endParaRPr lang="es-MX" sz="700" b="1" dirty="0"/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1838388" y="4937899"/>
            <a:ext cx="1623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7896" y="5001515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705501" y="3377557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32772" y="584601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73" name="Rectángulo 72"/>
          <p:cNvSpPr/>
          <p:nvPr/>
        </p:nvSpPr>
        <p:spPr>
          <a:xfrm>
            <a:off x="1016562" y="6705510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310654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xmlns="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xmlns="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:a16="http://schemas.microsoft.com/office/drawing/2014/main" xmlns="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xmlns="" id="{3228D07B-44F5-4930-868E-E42CFDEE19C6}"/>
              </a:ext>
            </a:extLst>
          </p:cNvPr>
          <p:cNvSpPr/>
          <p:nvPr/>
        </p:nvSpPr>
        <p:spPr>
          <a:xfrm>
            <a:off x="1854792" y="5835898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93576" y="4718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09 Puesto </a:t>
              </a:r>
              <a:r>
                <a:rPr lang="es-ES_tradnl" sz="700" dirty="0">
                  <a:latin typeface="Literata" pitchFamily="2" charset="0"/>
                </a:rPr>
                <a:t>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37328" y="327338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234162" y="4079551"/>
            <a:ext cx="16058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655256" y="5029393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910321" y="5050173"/>
            <a:ext cx="15926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6155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35321" y="5083306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23741" y="723054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5264" y="6443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751" y="561615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03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60952" y="3875086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cxnSpLocks/>
          </p:cNvCxnSpPr>
          <p:nvPr/>
        </p:nvCxnSpPr>
        <p:spPr>
          <a:xfrm flipH="1">
            <a:off x="1355725" y="4540250"/>
            <a:ext cx="2300" cy="12152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61925" y="532149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82221" y="5430470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728223" y="5407956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2026.</a:t>
            </a:r>
            <a:endParaRPr lang="es-MX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6790" y="4540250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681537" y="2189925"/>
            <a:ext cx="15875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77128" y="5356875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4439532" y="3232770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59953" y="4771302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66330" y="6013979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2" y="4763569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62615" y="6511153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76177" y="7147089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11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 smtClean="0">
                  <a:latin typeface="Literata" pitchFamily="2" charset="0"/>
                  <a:cs typeface="Arial" panose="020B0604020202020204" pitchFamily="34" charset="0"/>
                </a:rPr>
                <a:t>13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5" name="Rectángulo 94"/>
          <p:cNvSpPr/>
          <p:nvPr/>
        </p:nvSpPr>
        <p:spPr>
          <a:xfrm>
            <a:off x="543388" y="3286473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Rectángulo 103"/>
          <p:cNvSpPr/>
          <p:nvPr/>
        </p:nvSpPr>
        <p:spPr>
          <a:xfrm>
            <a:off x="4826567" y="6339293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83" name="104 Conector recto"/>
          <p:cNvCxnSpPr/>
          <p:nvPr/>
        </p:nvCxnSpPr>
        <p:spPr bwMode="auto">
          <a:xfrm>
            <a:off x="4837989" y="7281257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>
            <a:cxnSpLocks/>
          </p:cNvCxnSpPr>
          <p:nvPr/>
        </p:nvCxnSpPr>
        <p:spPr>
          <a:xfrm>
            <a:off x="6377507" y="6418416"/>
            <a:ext cx="1561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9018" y="4658885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96332" y="4590581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 flipH="1">
            <a:off x="2266958" y="4828762"/>
            <a:ext cx="7942" cy="106422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615" y="4800861"/>
            <a:ext cx="0" cy="16172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08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00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  <a:cs typeface="Arial" panose="020B0604020202020204" pitchFamily="34" charset="0"/>
                </a:rPr>
                <a:t>08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7" name="Rectángulo 56"/>
          <p:cNvSpPr/>
          <p:nvPr/>
        </p:nvSpPr>
        <p:spPr>
          <a:xfrm>
            <a:off x="507309" y="5805127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agosto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uadroTexto 2"/>
          <p:cNvSpPr txBox="1"/>
          <p:nvPr/>
        </p:nvSpPr>
        <p:spPr>
          <a:xfrm>
            <a:off x="4796974" y="6304495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503204" y="5178130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1550</TotalTime>
  <Words>1224</Words>
  <Application>Microsoft Office PowerPoint</Application>
  <PresentationFormat>Carta (216 x 279 mm)</PresentationFormat>
  <Paragraphs>285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141</cp:revision>
  <dcterms:created xsi:type="dcterms:W3CDTF">2023-06-02T16:53:06Z</dcterms:created>
  <dcterms:modified xsi:type="dcterms:W3CDTF">2026-09-01T16:56:18Z</dcterms:modified>
</cp:coreProperties>
</file>