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sldIdLst>
    <p:sldId id="256" r:id="rId2"/>
  </p:sldIdLst>
  <p:sldSz cx="9144000" cy="6858000" type="letter"/>
  <p:notesSz cx="6950075" cy="9236075"/>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052"/>
    <p:restoredTop sz="94686"/>
  </p:normalViewPr>
  <p:slideViewPr>
    <p:cSldViewPr snapToGrid="0">
      <p:cViewPr varScale="1">
        <p:scale>
          <a:sx n="77" d="100"/>
          <a:sy n="77" d="100"/>
        </p:scale>
        <p:origin x="1618" y="67"/>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s-MX"/>
              <a:t>Haz clic para modificar el estilo de título del patrón</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MX"/>
              <a:t>Haz clic para editar el estilo de subtítulo del patrón</a:t>
            </a:r>
            <a:endParaRPr lang="en-US" dirty="0"/>
          </a:p>
        </p:txBody>
      </p:sp>
      <p:sp>
        <p:nvSpPr>
          <p:cNvPr id="4" name="Date Placeholder 3"/>
          <p:cNvSpPr>
            <a:spLocks noGrp="1"/>
          </p:cNvSpPr>
          <p:nvPr>
            <p:ph type="dt" sz="half" idx="10"/>
          </p:nvPr>
        </p:nvSpPr>
        <p:spPr/>
        <p:txBody>
          <a:bodyPr/>
          <a:lstStyle/>
          <a:p>
            <a:fld id="{FB0DE33F-E493-434D-95B9-101F9104D3F3}" type="datetimeFigureOut">
              <a:rPr lang="es-MX" smtClean="0"/>
              <a:t>13/01/2026</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42753533-EF1C-B645-9C84-C235CF802B0E}" type="slidenum">
              <a:rPr lang="es-MX" smtClean="0"/>
              <a:t>‹Nº›</a:t>
            </a:fld>
            <a:endParaRPr lang="es-MX"/>
          </a:p>
        </p:txBody>
      </p:sp>
    </p:spTree>
    <p:extLst>
      <p:ext uri="{BB962C8B-B14F-4D97-AF65-F5344CB8AC3E}">
        <p14:creationId xmlns:p14="http://schemas.microsoft.com/office/powerpoint/2010/main" val="710831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MX"/>
              <a:t>Haz clic para modificar el estilo de título del patrón</a:t>
            </a:r>
            <a:endParaRPr lang="en-US" dirty="0"/>
          </a:p>
        </p:txBody>
      </p:sp>
      <p:sp>
        <p:nvSpPr>
          <p:cNvPr id="3" name="Content Placeholder 2"/>
          <p:cNvSpPr>
            <a:spLocks noGrp="1"/>
          </p:cNvSpPr>
          <p:nvPr>
            <p:ph idx="1"/>
          </p:nvPr>
        </p:nvSpPr>
        <p:spPr/>
        <p:txBody>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n-US" dirty="0"/>
          </a:p>
        </p:txBody>
      </p:sp>
      <p:sp>
        <p:nvSpPr>
          <p:cNvPr id="4" name="Date Placeholder 3"/>
          <p:cNvSpPr>
            <a:spLocks noGrp="1"/>
          </p:cNvSpPr>
          <p:nvPr>
            <p:ph type="dt" sz="half" idx="10"/>
          </p:nvPr>
        </p:nvSpPr>
        <p:spPr/>
        <p:txBody>
          <a:bodyPr/>
          <a:lstStyle/>
          <a:p>
            <a:fld id="{FB0DE33F-E493-434D-95B9-101F9104D3F3}" type="datetimeFigureOut">
              <a:rPr lang="es-MX" smtClean="0"/>
              <a:t>13/01/2026</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42753533-EF1C-B645-9C84-C235CF802B0E}" type="slidenum">
              <a:rPr lang="es-MX" smtClean="0"/>
              <a:t>‹Nº›</a:t>
            </a:fld>
            <a:endParaRPr lang="es-MX"/>
          </a:p>
        </p:txBody>
      </p:sp>
    </p:spTree>
    <p:extLst>
      <p:ext uri="{BB962C8B-B14F-4D97-AF65-F5344CB8AC3E}">
        <p14:creationId xmlns:p14="http://schemas.microsoft.com/office/powerpoint/2010/main" val="290986629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s-MX"/>
              <a:t>Haz clic para modificar el estilo de título del patrón</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MX"/>
              <a:t>Haga clic para modificar los estilos de texto del patrón</a:t>
            </a:r>
          </a:p>
        </p:txBody>
      </p:sp>
      <p:sp>
        <p:nvSpPr>
          <p:cNvPr id="4" name="Date Placeholder 3"/>
          <p:cNvSpPr>
            <a:spLocks noGrp="1"/>
          </p:cNvSpPr>
          <p:nvPr>
            <p:ph type="dt" sz="half" idx="10"/>
          </p:nvPr>
        </p:nvSpPr>
        <p:spPr/>
        <p:txBody>
          <a:bodyPr/>
          <a:lstStyle/>
          <a:p>
            <a:fld id="{FB0DE33F-E493-434D-95B9-101F9104D3F3}" type="datetimeFigureOut">
              <a:rPr lang="es-MX" smtClean="0"/>
              <a:t>13/01/2026</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42753533-EF1C-B645-9C84-C235CF802B0E}" type="slidenum">
              <a:rPr lang="es-MX" smtClean="0"/>
              <a:t>‹Nº›</a:t>
            </a:fld>
            <a:endParaRPr lang="es-MX"/>
          </a:p>
        </p:txBody>
      </p:sp>
    </p:spTree>
    <p:extLst>
      <p:ext uri="{BB962C8B-B14F-4D97-AF65-F5344CB8AC3E}">
        <p14:creationId xmlns:p14="http://schemas.microsoft.com/office/powerpoint/2010/main" val="30194755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MX"/>
              <a:t>Haz clic para modificar el estilo de título del patrón</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n-US" dirty="0"/>
          </a:p>
        </p:txBody>
      </p:sp>
      <p:sp>
        <p:nvSpPr>
          <p:cNvPr id="5" name="Date Placeholder 4"/>
          <p:cNvSpPr>
            <a:spLocks noGrp="1"/>
          </p:cNvSpPr>
          <p:nvPr>
            <p:ph type="dt" sz="half" idx="10"/>
          </p:nvPr>
        </p:nvSpPr>
        <p:spPr/>
        <p:txBody>
          <a:bodyPr/>
          <a:lstStyle/>
          <a:p>
            <a:fld id="{FB0DE33F-E493-434D-95B9-101F9104D3F3}" type="datetimeFigureOut">
              <a:rPr lang="es-MX" smtClean="0"/>
              <a:t>13/01/2026</a:t>
            </a:fld>
            <a:endParaRPr lang="es-MX"/>
          </a:p>
        </p:txBody>
      </p:sp>
      <p:sp>
        <p:nvSpPr>
          <p:cNvPr id="6" name="Footer Placeholder 5"/>
          <p:cNvSpPr>
            <a:spLocks noGrp="1"/>
          </p:cNvSpPr>
          <p:nvPr>
            <p:ph type="ftr" sz="quarter" idx="11"/>
          </p:nvPr>
        </p:nvSpPr>
        <p:spPr/>
        <p:txBody>
          <a:bodyPr/>
          <a:lstStyle/>
          <a:p>
            <a:endParaRPr lang="es-MX"/>
          </a:p>
        </p:txBody>
      </p:sp>
      <p:sp>
        <p:nvSpPr>
          <p:cNvPr id="7" name="Slide Number Placeholder 6"/>
          <p:cNvSpPr>
            <a:spLocks noGrp="1"/>
          </p:cNvSpPr>
          <p:nvPr>
            <p:ph type="sldNum" sz="quarter" idx="12"/>
          </p:nvPr>
        </p:nvSpPr>
        <p:spPr/>
        <p:txBody>
          <a:bodyPr/>
          <a:lstStyle/>
          <a:p>
            <a:fld id="{42753533-EF1C-B645-9C84-C235CF802B0E}" type="slidenum">
              <a:rPr lang="es-MX" smtClean="0"/>
              <a:t>‹Nº›</a:t>
            </a:fld>
            <a:endParaRPr lang="es-MX"/>
          </a:p>
        </p:txBody>
      </p:sp>
    </p:spTree>
    <p:extLst>
      <p:ext uri="{BB962C8B-B14F-4D97-AF65-F5344CB8AC3E}">
        <p14:creationId xmlns:p14="http://schemas.microsoft.com/office/powerpoint/2010/main" val="34564658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s-MX"/>
              <a:t>Haz clic para modificar el estilo de título del patrón</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MX"/>
              <a:t>Haga clic para modificar los estilos de texto del patrón</a:t>
            </a:r>
          </a:p>
        </p:txBody>
      </p:sp>
      <p:sp>
        <p:nvSpPr>
          <p:cNvPr id="4" name="Content Placeholder 3"/>
          <p:cNvSpPr>
            <a:spLocks noGrp="1"/>
          </p:cNvSpPr>
          <p:nvPr>
            <p:ph sz="half" idx="2"/>
          </p:nvPr>
        </p:nvSpPr>
        <p:spPr>
          <a:xfrm>
            <a:off x="629842" y="2505075"/>
            <a:ext cx="3868340" cy="3684588"/>
          </a:xfrm>
        </p:spPr>
        <p:txBody>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MX"/>
              <a:t>Haga clic para modificar los estilos de texto del patrón</a:t>
            </a:r>
          </a:p>
        </p:txBody>
      </p:sp>
      <p:sp>
        <p:nvSpPr>
          <p:cNvPr id="6" name="Content Placeholder 5"/>
          <p:cNvSpPr>
            <a:spLocks noGrp="1"/>
          </p:cNvSpPr>
          <p:nvPr>
            <p:ph sz="quarter" idx="4"/>
          </p:nvPr>
        </p:nvSpPr>
        <p:spPr>
          <a:xfrm>
            <a:off x="4629150" y="2505075"/>
            <a:ext cx="3887391" cy="3684588"/>
          </a:xfrm>
        </p:spPr>
        <p:txBody>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n-US" dirty="0"/>
          </a:p>
        </p:txBody>
      </p:sp>
      <p:sp>
        <p:nvSpPr>
          <p:cNvPr id="7" name="Date Placeholder 6"/>
          <p:cNvSpPr>
            <a:spLocks noGrp="1"/>
          </p:cNvSpPr>
          <p:nvPr>
            <p:ph type="dt" sz="half" idx="10"/>
          </p:nvPr>
        </p:nvSpPr>
        <p:spPr/>
        <p:txBody>
          <a:bodyPr/>
          <a:lstStyle/>
          <a:p>
            <a:fld id="{FB0DE33F-E493-434D-95B9-101F9104D3F3}" type="datetimeFigureOut">
              <a:rPr lang="es-MX" smtClean="0"/>
              <a:t>13/01/2026</a:t>
            </a:fld>
            <a:endParaRPr lang="es-MX"/>
          </a:p>
        </p:txBody>
      </p:sp>
      <p:sp>
        <p:nvSpPr>
          <p:cNvPr id="8" name="Footer Placeholder 7"/>
          <p:cNvSpPr>
            <a:spLocks noGrp="1"/>
          </p:cNvSpPr>
          <p:nvPr>
            <p:ph type="ftr" sz="quarter" idx="11"/>
          </p:nvPr>
        </p:nvSpPr>
        <p:spPr/>
        <p:txBody>
          <a:bodyPr/>
          <a:lstStyle/>
          <a:p>
            <a:endParaRPr lang="es-MX"/>
          </a:p>
        </p:txBody>
      </p:sp>
      <p:sp>
        <p:nvSpPr>
          <p:cNvPr id="9" name="Slide Number Placeholder 8"/>
          <p:cNvSpPr>
            <a:spLocks noGrp="1"/>
          </p:cNvSpPr>
          <p:nvPr>
            <p:ph type="sldNum" sz="quarter" idx="12"/>
          </p:nvPr>
        </p:nvSpPr>
        <p:spPr/>
        <p:txBody>
          <a:bodyPr/>
          <a:lstStyle/>
          <a:p>
            <a:fld id="{42753533-EF1C-B645-9C84-C235CF802B0E}" type="slidenum">
              <a:rPr lang="es-MX" smtClean="0"/>
              <a:t>‹Nº›</a:t>
            </a:fld>
            <a:endParaRPr lang="es-MX"/>
          </a:p>
        </p:txBody>
      </p:sp>
    </p:spTree>
    <p:extLst>
      <p:ext uri="{BB962C8B-B14F-4D97-AF65-F5344CB8AC3E}">
        <p14:creationId xmlns:p14="http://schemas.microsoft.com/office/powerpoint/2010/main" val="342148430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MX"/>
              <a:t>Haz clic para modificar el estilo de título del patrón</a:t>
            </a:r>
            <a:endParaRPr lang="en-US" dirty="0"/>
          </a:p>
        </p:txBody>
      </p:sp>
      <p:sp>
        <p:nvSpPr>
          <p:cNvPr id="3" name="Date Placeholder 2"/>
          <p:cNvSpPr>
            <a:spLocks noGrp="1"/>
          </p:cNvSpPr>
          <p:nvPr>
            <p:ph type="dt" sz="half" idx="10"/>
          </p:nvPr>
        </p:nvSpPr>
        <p:spPr/>
        <p:txBody>
          <a:bodyPr/>
          <a:lstStyle/>
          <a:p>
            <a:fld id="{FB0DE33F-E493-434D-95B9-101F9104D3F3}" type="datetimeFigureOut">
              <a:rPr lang="es-MX" smtClean="0"/>
              <a:t>13/01/2026</a:t>
            </a:fld>
            <a:endParaRPr lang="es-MX"/>
          </a:p>
        </p:txBody>
      </p:sp>
      <p:sp>
        <p:nvSpPr>
          <p:cNvPr id="4" name="Footer Placeholder 3"/>
          <p:cNvSpPr>
            <a:spLocks noGrp="1"/>
          </p:cNvSpPr>
          <p:nvPr>
            <p:ph type="ftr" sz="quarter" idx="11"/>
          </p:nvPr>
        </p:nvSpPr>
        <p:spPr/>
        <p:txBody>
          <a:bodyPr/>
          <a:lstStyle/>
          <a:p>
            <a:endParaRPr lang="es-MX"/>
          </a:p>
        </p:txBody>
      </p:sp>
      <p:sp>
        <p:nvSpPr>
          <p:cNvPr id="5" name="Slide Number Placeholder 4"/>
          <p:cNvSpPr>
            <a:spLocks noGrp="1"/>
          </p:cNvSpPr>
          <p:nvPr>
            <p:ph type="sldNum" sz="quarter" idx="12"/>
          </p:nvPr>
        </p:nvSpPr>
        <p:spPr/>
        <p:txBody>
          <a:bodyPr/>
          <a:lstStyle/>
          <a:p>
            <a:fld id="{42753533-EF1C-B645-9C84-C235CF802B0E}" type="slidenum">
              <a:rPr lang="es-MX" smtClean="0"/>
              <a:t>‹Nº›</a:t>
            </a:fld>
            <a:endParaRPr lang="es-MX"/>
          </a:p>
        </p:txBody>
      </p:sp>
    </p:spTree>
    <p:extLst>
      <p:ext uri="{BB962C8B-B14F-4D97-AF65-F5344CB8AC3E}">
        <p14:creationId xmlns:p14="http://schemas.microsoft.com/office/powerpoint/2010/main" val="898886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B0DE33F-E493-434D-95B9-101F9104D3F3}" type="datetimeFigureOut">
              <a:rPr lang="es-MX" smtClean="0"/>
              <a:t>13/01/2026</a:t>
            </a:fld>
            <a:endParaRPr lang="es-MX"/>
          </a:p>
        </p:txBody>
      </p:sp>
      <p:sp>
        <p:nvSpPr>
          <p:cNvPr id="3" name="Footer Placeholder 2"/>
          <p:cNvSpPr>
            <a:spLocks noGrp="1"/>
          </p:cNvSpPr>
          <p:nvPr>
            <p:ph type="ftr" sz="quarter" idx="11"/>
          </p:nvPr>
        </p:nvSpPr>
        <p:spPr/>
        <p:txBody>
          <a:bodyPr/>
          <a:lstStyle/>
          <a:p>
            <a:endParaRPr lang="es-MX"/>
          </a:p>
        </p:txBody>
      </p:sp>
      <p:sp>
        <p:nvSpPr>
          <p:cNvPr id="4" name="Slide Number Placeholder 3"/>
          <p:cNvSpPr>
            <a:spLocks noGrp="1"/>
          </p:cNvSpPr>
          <p:nvPr>
            <p:ph type="sldNum" sz="quarter" idx="12"/>
          </p:nvPr>
        </p:nvSpPr>
        <p:spPr/>
        <p:txBody>
          <a:bodyPr/>
          <a:lstStyle/>
          <a:p>
            <a:fld id="{42753533-EF1C-B645-9C84-C235CF802B0E}" type="slidenum">
              <a:rPr lang="es-MX" smtClean="0"/>
              <a:t>‹Nº›</a:t>
            </a:fld>
            <a:endParaRPr lang="es-MX"/>
          </a:p>
        </p:txBody>
      </p:sp>
    </p:spTree>
    <p:extLst>
      <p:ext uri="{BB962C8B-B14F-4D97-AF65-F5344CB8AC3E}">
        <p14:creationId xmlns:p14="http://schemas.microsoft.com/office/powerpoint/2010/main" val="66219990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s-MX"/>
              <a:t>Haz clic para modificar el estilo de título del patrón</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MX"/>
              <a:t>Haga clic para modificar los estilos de texto del patrón</a:t>
            </a:r>
          </a:p>
        </p:txBody>
      </p:sp>
      <p:sp>
        <p:nvSpPr>
          <p:cNvPr id="5" name="Date Placeholder 4"/>
          <p:cNvSpPr>
            <a:spLocks noGrp="1"/>
          </p:cNvSpPr>
          <p:nvPr>
            <p:ph type="dt" sz="half" idx="10"/>
          </p:nvPr>
        </p:nvSpPr>
        <p:spPr/>
        <p:txBody>
          <a:bodyPr/>
          <a:lstStyle/>
          <a:p>
            <a:fld id="{FB0DE33F-E493-434D-95B9-101F9104D3F3}" type="datetimeFigureOut">
              <a:rPr lang="es-MX" smtClean="0"/>
              <a:t>13/01/2026</a:t>
            </a:fld>
            <a:endParaRPr lang="es-MX"/>
          </a:p>
        </p:txBody>
      </p:sp>
      <p:sp>
        <p:nvSpPr>
          <p:cNvPr id="6" name="Footer Placeholder 5"/>
          <p:cNvSpPr>
            <a:spLocks noGrp="1"/>
          </p:cNvSpPr>
          <p:nvPr>
            <p:ph type="ftr" sz="quarter" idx="11"/>
          </p:nvPr>
        </p:nvSpPr>
        <p:spPr/>
        <p:txBody>
          <a:bodyPr/>
          <a:lstStyle/>
          <a:p>
            <a:endParaRPr lang="es-MX"/>
          </a:p>
        </p:txBody>
      </p:sp>
      <p:sp>
        <p:nvSpPr>
          <p:cNvPr id="7" name="Slide Number Placeholder 6"/>
          <p:cNvSpPr>
            <a:spLocks noGrp="1"/>
          </p:cNvSpPr>
          <p:nvPr>
            <p:ph type="sldNum" sz="quarter" idx="12"/>
          </p:nvPr>
        </p:nvSpPr>
        <p:spPr/>
        <p:txBody>
          <a:bodyPr/>
          <a:lstStyle/>
          <a:p>
            <a:fld id="{42753533-EF1C-B645-9C84-C235CF802B0E}" type="slidenum">
              <a:rPr lang="es-MX" smtClean="0"/>
              <a:t>‹Nº›</a:t>
            </a:fld>
            <a:endParaRPr lang="es-MX"/>
          </a:p>
        </p:txBody>
      </p:sp>
    </p:spTree>
    <p:extLst>
      <p:ext uri="{BB962C8B-B14F-4D97-AF65-F5344CB8AC3E}">
        <p14:creationId xmlns:p14="http://schemas.microsoft.com/office/powerpoint/2010/main" val="213137654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s-MX"/>
              <a:t>Haz clic para modificar el estilo de título del patrón</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MX"/>
              <a:t>Haz clic en el icono para agregar una imagen</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MX"/>
              <a:t>Haga clic para modificar los estilos de texto del patrón</a:t>
            </a:r>
          </a:p>
        </p:txBody>
      </p:sp>
      <p:sp>
        <p:nvSpPr>
          <p:cNvPr id="5" name="Date Placeholder 4"/>
          <p:cNvSpPr>
            <a:spLocks noGrp="1"/>
          </p:cNvSpPr>
          <p:nvPr>
            <p:ph type="dt" sz="half" idx="10"/>
          </p:nvPr>
        </p:nvSpPr>
        <p:spPr/>
        <p:txBody>
          <a:bodyPr/>
          <a:lstStyle/>
          <a:p>
            <a:fld id="{FB0DE33F-E493-434D-95B9-101F9104D3F3}" type="datetimeFigureOut">
              <a:rPr lang="es-MX" smtClean="0"/>
              <a:t>13/01/2026</a:t>
            </a:fld>
            <a:endParaRPr lang="es-MX"/>
          </a:p>
        </p:txBody>
      </p:sp>
      <p:sp>
        <p:nvSpPr>
          <p:cNvPr id="6" name="Footer Placeholder 5"/>
          <p:cNvSpPr>
            <a:spLocks noGrp="1"/>
          </p:cNvSpPr>
          <p:nvPr>
            <p:ph type="ftr" sz="quarter" idx="11"/>
          </p:nvPr>
        </p:nvSpPr>
        <p:spPr/>
        <p:txBody>
          <a:bodyPr/>
          <a:lstStyle/>
          <a:p>
            <a:endParaRPr lang="es-MX"/>
          </a:p>
        </p:txBody>
      </p:sp>
      <p:sp>
        <p:nvSpPr>
          <p:cNvPr id="7" name="Slide Number Placeholder 6"/>
          <p:cNvSpPr>
            <a:spLocks noGrp="1"/>
          </p:cNvSpPr>
          <p:nvPr>
            <p:ph type="sldNum" sz="quarter" idx="12"/>
          </p:nvPr>
        </p:nvSpPr>
        <p:spPr/>
        <p:txBody>
          <a:bodyPr/>
          <a:lstStyle/>
          <a:p>
            <a:fld id="{42753533-EF1C-B645-9C84-C235CF802B0E}" type="slidenum">
              <a:rPr lang="es-MX" smtClean="0"/>
              <a:t>‹Nº›</a:t>
            </a:fld>
            <a:endParaRPr lang="es-MX"/>
          </a:p>
        </p:txBody>
      </p:sp>
    </p:spTree>
    <p:extLst>
      <p:ext uri="{BB962C8B-B14F-4D97-AF65-F5344CB8AC3E}">
        <p14:creationId xmlns:p14="http://schemas.microsoft.com/office/powerpoint/2010/main" val="1463350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MX"/>
              <a:t>Haz clic para modificar el estilo de título del patrón</a:t>
            </a:r>
            <a:endParaRPr lang="en-US" dirty="0"/>
          </a:p>
        </p:txBody>
      </p:sp>
      <p:sp>
        <p:nvSpPr>
          <p:cNvPr id="3" name="Vertical Text Placeholder 2"/>
          <p:cNvSpPr>
            <a:spLocks noGrp="1"/>
          </p:cNvSpPr>
          <p:nvPr>
            <p:ph type="body" orient="vert" idx="1"/>
          </p:nvPr>
        </p:nvSpPr>
        <p:spPr/>
        <p:txBody>
          <a:bodyPr vert="eaVert"/>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n-US" dirty="0"/>
          </a:p>
        </p:txBody>
      </p:sp>
      <p:sp>
        <p:nvSpPr>
          <p:cNvPr id="4" name="Date Placeholder 3"/>
          <p:cNvSpPr>
            <a:spLocks noGrp="1"/>
          </p:cNvSpPr>
          <p:nvPr>
            <p:ph type="dt" sz="half" idx="10"/>
          </p:nvPr>
        </p:nvSpPr>
        <p:spPr/>
        <p:txBody>
          <a:bodyPr/>
          <a:lstStyle/>
          <a:p>
            <a:fld id="{FB0DE33F-E493-434D-95B9-101F9104D3F3}" type="datetimeFigureOut">
              <a:rPr lang="es-MX" smtClean="0"/>
              <a:t>13/01/2026</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42753533-EF1C-B645-9C84-C235CF802B0E}" type="slidenum">
              <a:rPr lang="es-MX" smtClean="0"/>
              <a:t>‹Nº›</a:t>
            </a:fld>
            <a:endParaRPr lang="es-MX"/>
          </a:p>
        </p:txBody>
      </p:sp>
    </p:spTree>
    <p:extLst>
      <p:ext uri="{BB962C8B-B14F-4D97-AF65-F5344CB8AC3E}">
        <p14:creationId xmlns:p14="http://schemas.microsoft.com/office/powerpoint/2010/main" val="371152757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s-MX"/>
              <a:t>Haz clic para modificar el estilo de título del patrón</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n-US" dirty="0"/>
          </a:p>
        </p:txBody>
      </p:sp>
      <p:sp>
        <p:nvSpPr>
          <p:cNvPr id="4" name="Date Placeholder 3"/>
          <p:cNvSpPr>
            <a:spLocks noGrp="1"/>
          </p:cNvSpPr>
          <p:nvPr>
            <p:ph type="dt" sz="half" idx="10"/>
          </p:nvPr>
        </p:nvSpPr>
        <p:spPr/>
        <p:txBody>
          <a:bodyPr/>
          <a:lstStyle/>
          <a:p>
            <a:fld id="{FB0DE33F-E493-434D-95B9-101F9104D3F3}" type="datetimeFigureOut">
              <a:rPr lang="es-MX" smtClean="0"/>
              <a:t>13/01/2026</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42753533-EF1C-B645-9C84-C235CF802B0E}" type="slidenum">
              <a:rPr lang="es-MX" smtClean="0"/>
              <a:t>‹Nº›</a:t>
            </a:fld>
            <a:endParaRPr lang="es-MX"/>
          </a:p>
        </p:txBody>
      </p:sp>
    </p:spTree>
    <p:extLst>
      <p:ext uri="{BB962C8B-B14F-4D97-AF65-F5344CB8AC3E}">
        <p14:creationId xmlns:p14="http://schemas.microsoft.com/office/powerpoint/2010/main" val="11994223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s-MX"/>
              <a:t>Haz clic para modificar el estilo de título del patrón</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B0DE33F-E493-434D-95B9-101F9104D3F3}" type="datetimeFigureOut">
              <a:rPr lang="es-MX" smtClean="0"/>
              <a:t>13/01/2026</a:t>
            </a:fld>
            <a:endParaRPr lang="es-MX"/>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MX"/>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2753533-EF1C-B645-9C84-C235CF802B0E}" type="slidenum">
              <a:rPr lang="es-MX" smtClean="0"/>
              <a:t>‹Nº›</a:t>
            </a:fld>
            <a:endParaRPr lang="es-MX"/>
          </a:p>
        </p:txBody>
      </p:sp>
    </p:spTree>
    <p:extLst>
      <p:ext uri="{BB962C8B-B14F-4D97-AF65-F5344CB8AC3E}">
        <p14:creationId xmlns:p14="http://schemas.microsoft.com/office/powerpoint/2010/main" val="370854398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g"/><Relationship Id="rId1" Type="http://schemas.openxmlformats.org/officeDocument/2006/relationships/slideLayout" Target="../slideLayouts/slideLayout1.xm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2C705DF-EDD6-C364-861E-E02A6AB27D54}"/>
              </a:ext>
            </a:extLst>
          </p:cNvPr>
          <p:cNvSpPr>
            <a:spLocks noGrp="1"/>
          </p:cNvSpPr>
          <p:nvPr>
            <p:ph type="ctrTitle"/>
          </p:nvPr>
        </p:nvSpPr>
        <p:spPr>
          <a:xfrm>
            <a:off x="282333" y="1545759"/>
            <a:ext cx="8574745" cy="3260464"/>
          </a:xfrm>
        </p:spPr>
        <p:txBody>
          <a:bodyPr anchor="ctr">
            <a:normAutofit fontScale="90000"/>
          </a:bodyPr>
          <a:lstStyle/>
          <a:p>
            <a:r>
              <a:rPr lang="es-MX" sz="1900" b="1" i="1" dirty="0">
                <a:latin typeface="+mn-lt"/>
              </a:rPr>
              <a:t>Que celebran entre  el Estado de San Luis Potosí y Grupo DESPEGAR</a:t>
            </a:r>
            <a:br>
              <a:rPr lang="es-MX" sz="1600" i="1" dirty="0"/>
            </a:br>
            <a:br>
              <a:rPr lang="es-MX" sz="1600" i="1" dirty="0"/>
            </a:br>
            <a:br>
              <a:rPr lang="es-MX" sz="1600" dirty="0"/>
            </a:br>
            <a:r>
              <a:rPr lang="es-MX" sz="1700" dirty="0"/>
              <a:t>En Madrid,España, a los 23 del mes de enero de 2026, el </a:t>
            </a:r>
            <a:r>
              <a:rPr lang="es-MX" sz="1700" b="1" dirty="0"/>
              <a:t>Estado de San Luis Potosí </a:t>
            </a:r>
            <a:r>
              <a:rPr lang="es-MX" sz="1700" dirty="0"/>
              <a:t>representado por la </a:t>
            </a:r>
            <a:r>
              <a:rPr lang="es-MX" sz="1700" b="1" dirty="0"/>
              <a:t>Lic. Yolanda Josefina Cepeda Echavarría</a:t>
            </a:r>
            <a:r>
              <a:rPr lang="es-MX" sz="1700" dirty="0"/>
              <a:t>, en su carácter de Secretaria de Turismo del Estado de San Luis Potosí y </a:t>
            </a:r>
            <a:r>
              <a:rPr lang="es-MX" sz="1700" b="1" dirty="0"/>
              <a:t>Grupo Despegar México </a:t>
            </a:r>
            <a:r>
              <a:rPr lang="es-MX" sz="1700" dirty="0"/>
              <a:t>representado por el </a:t>
            </a:r>
            <a:r>
              <a:rPr lang="es-MX" sz="1700" b="1" dirty="0"/>
              <a:t>C. Santiago </a:t>
            </a:r>
            <a:r>
              <a:rPr lang="es-MX" sz="1700" b="1" dirty="0" err="1"/>
              <a:t>Elijovich</a:t>
            </a:r>
            <a:r>
              <a:rPr lang="es-MX" sz="1700" dirty="0"/>
              <a:t> en su carácter de </a:t>
            </a:r>
            <a:r>
              <a:rPr lang="es-MX" sz="1700" b="1" dirty="0"/>
              <a:t>Regional Director  </a:t>
            </a:r>
            <a:r>
              <a:rPr lang="es-MX" sz="1700" dirty="0"/>
              <a:t>celebran el presente acuerdo de colaboración, con la finalidad de promover el turismo en San Luis Potosí; a través de estrategias conjuntas, y el uso de plataformas digitales gestionadas por Grupo Despegar.</a:t>
            </a:r>
            <a:br>
              <a:rPr lang="es-MX" sz="1700" dirty="0"/>
            </a:br>
            <a:br>
              <a:rPr lang="es-MX" sz="1700" dirty="0"/>
            </a:br>
            <a:r>
              <a:rPr lang="es-MX" sz="1700" dirty="0"/>
              <a:t> El presente acuerdo de intenciones tiene un carácter estricto de buena voluntad, no vinculante, y no genera compromisos jurídicos, financieros o administrativos para Las Partes y ninguna Parte podrá exigir a la otra parte, ya sea el cumplimiento forzoso de la misma o bien el pago de los daños y perjuicios bajo ningún motivo</a:t>
            </a:r>
            <a:r>
              <a:rPr lang="es-MX" sz="1800" dirty="0"/>
              <a:t>.</a:t>
            </a:r>
            <a:endParaRPr lang="es-MX" sz="1600" dirty="0"/>
          </a:p>
        </p:txBody>
      </p:sp>
      <p:sp>
        <p:nvSpPr>
          <p:cNvPr id="5" name="CuadroTexto 4">
            <a:extLst>
              <a:ext uri="{FF2B5EF4-FFF2-40B4-BE49-F238E27FC236}">
                <a16:creationId xmlns:a16="http://schemas.microsoft.com/office/drawing/2014/main" id="{B4023237-33D9-A534-3A9E-C12FD80C887E}"/>
              </a:ext>
            </a:extLst>
          </p:cNvPr>
          <p:cNvSpPr txBox="1"/>
          <p:nvPr/>
        </p:nvSpPr>
        <p:spPr>
          <a:xfrm>
            <a:off x="2115796" y="1022739"/>
            <a:ext cx="4907820" cy="553998"/>
          </a:xfrm>
          <a:prstGeom prst="rect">
            <a:avLst/>
          </a:prstGeom>
          <a:noFill/>
        </p:spPr>
        <p:txBody>
          <a:bodyPr wrap="square">
            <a:spAutoFit/>
          </a:bodyPr>
          <a:lstStyle/>
          <a:p>
            <a:pPr algn="ctr"/>
            <a:r>
              <a:rPr lang="es-MX" sz="3000" b="1" dirty="0"/>
              <a:t>ACUERDO DE INTENCIONES</a:t>
            </a:r>
          </a:p>
        </p:txBody>
      </p:sp>
      <p:sp>
        <p:nvSpPr>
          <p:cNvPr id="10" name="CuadroTexto 9">
            <a:extLst>
              <a:ext uri="{FF2B5EF4-FFF2-40B4-BE49-F238E27FC236}">
                <a16:creationId xmlns:a16="http://schemas.microsoft.com/office/drawing/2014/main" id="{AE29EA99-1BE2-95DD-6FCD-FCE4EC4B35D0}"/>
              </a:ext>
            </a:extLst>
          </p:cNvPr>
          <p:cNvSpPr txBox="1"/>
          <p:nvPr/>
        </p:nvSpPr>
        <p:spPr>
          <a:xfrm>
            <a:off x="653213" y="5567951"/>
            <a:ext cx="3600956" cy="446276"/>
          </a:xfrm>
          <a:prstGeom prst="rect">
            <a:avLst/>
          </a:prstGeom>
          <a:noFill/>
        </p:spPr>
        <p:txBody>
          <a:bodyPr wrap="square">
            <a:spAutoFit/>
          </a:bodyPr>
          <a:lstStyle/>
          <a:p>
            <a:pPr algn="ctr"/>
            <a:r>
              <a:rPr lang="es-MX" sz="1400" b="1" dirty="0"/>
              <a:t>LIC. YOLANDA JOSEFINA CEPEDA ECHAVARRÍA</a:t>
            </a:r>
            <a:br>
              <a:rPr lang="es-MX" sz="900" dirty="0"/>
            </a:br>
            <a:r>
              <a:rPr lang="es-MX" sz="900" i="1" dirty="0"/>
              <a:t>SECRETARIA DE TURISMO DE SAN LUIS POTOSÍ</a:t>
            </a:r>
            <a:endParaRPr lang="es-MX" sz="1400" dirty="0"/>
          </a:p>
        </p:txBody>
      </p:sp>
      <p:sp>
        <p:nvSpPr>
          <p:cNvPr id="12" name="CuadroTexto 11">
            <a:extLst>
              <a:ext uri="{FF2B5EF4-FFF2-40B4-BE49-F238E27FC236}">
                <a16:creationId xmlns:a16="http://schemas.microsoft.com/office/drawing/2014/main" id="{A743C9E4-0005-C7BB-49BE-EF41587729ED}"/>
              </a:ext>
            </a:extLst>
          </p:cNvPr>
          <p:cNvSpPr txBox="1"/>
          <p:nvPr/>
        </p:nvSpPr>
        <p:spPr>
          <a:xfrm>
            <a:off x="5425314" y="5567951"/>
            <a:ext cx="2282743" cy="446276"/>
          </a:xfrm>
          <a:prstGeom prst="rect">
            <a:avLst/>
          </a:prstGeom>
          <a:noFill/>
        </p:spPr>
        <p:txBody>
          <a:bodyPr wrap="square">
            <a:spAutoFit/>
          </a:bodyPr>
          <a:lstStyle/>
          <a:p>
            <a:pPr algn="ctr"/>
            <a:r>
              <a:rPr lang="es-MX" sz="1400" b="1" dirty="0"/>
              <a:t>SANTIAGO ELIJOVICH</a:t>
            </a:r>
            <a:br>
              <a:rPr lang="es-MX" dirty="0"/>
            </a:br>
            <a:r>
              <a:rPr lang="es-MX" sz="900" i="1" dirty="0"/>
              <a:t>REGIONAL DIRECTOR</a:t>
            </a:r>
            <a:endParaRPr lang="es-MX" sz="900" dirty="0"/>
          </a:p>
        </p:txBody>
      </p:sp>
      <p:cxnSp>
        <p:nvCxnSpPr>
          <p:cNvPr id="14" name="Conector recto 13">
            <a:extLst>
              <a:ext uri="{FF2B5EF4-FFF2-40B4-BE49-F238E27FC236}">
                <a16:creationId xmlns:a16="http://schemas.microsoft.com/office/drawing/2014/main" id="{EC57046A-3E18-CD56-E4E5-5A58F86B66C7}"/>
              </a:ext>
            </a:extLst>
          </p:cNvPr>
          <p:cNvCxnSpPr/>
          <p:nvPr/>
        </p:nvCxnSpPr>
        <p:spPr>
          <a:xfrm>
            <a:off x="671639" y="5558012"/>
            <a:ext cx="3600956" cy="0"/>
          </a:xfrm>
          <a:prstGeom prst="line">
            <a:avLst/>
          </a:prstGeom>
          <a:ln>
            <a:solidFill>
              <a:schemeClr val="tx1"/>
            </a:solidFill>
          </a:ln>
        </p:spPr>
        <p:style>
          <a:lnRef idx="1">
            <a:schemeClr val="dk1"/>
          </a:lnRef>
          <a:fillRef idx="0">
            <a:schemeClr val="dk1"/>
          </a:fillRef>
          <a:effectRef idx="0">
            <a:schemeClr val="dk1"/>
          </a:effectRef>
          <a:fontRef idx="minor">
            <a:schemeClr val="tx1"/>
          </a:fontRef>
        </p:style>
      </p:cxnSp>
      <p:cxnSp>
        <p:nvCxnSpPr>
          <p:cNvPr id="15" name="Conector recto 14">
            <a:extLst>
              <a:ext uri="{FF2B5EF4-FFF2-40B4-BE49-F238E27FC236}">
                <a16:creationId xmlns:a16="http://schemas.microsoft.com/office/drawing/2014/main" id="{236B6545-1A49-043B-D5B7-5E8D2E725E3C}"/>
              </a:ext>
            </a:extLst>
          </p:cNvPr>
          <p:cNvCxnSpPr/>
          <p:nvPr/>
        </p:nvCxnSpPr>
        <p:spPr>
          <a:xfrm>
            <a:off x="4929888" y="5558012"/>
            <a:ext cx="3273596" cy="0"/>
          </a:xfrm>
          <a:prstGeom prst="line">
            <a:avLst/>
          </a:prstGeom>
          <a:ln>
            <a:solidFill>
              <a:schemeClr val="tx1"/>
            </a:solidFill>
          </a:ln>
        </p:spPr>
        <p:style>
          <a:lnRef idx="1">
            <a:schemeClr val="dk1"/>
          </a:lnRef>
          <a:fillRef idx="0">
            <a:schemeClr val="dk1"/>
          </a:fillRef>
          <a:effectRef idx="0">
            <a:schemeClr val="dk1"/>
          </a:effectRef>
          <a:fontRef idx="minor">
            <a:schemeClr val="tx1"/>
          </a:fontRef>
        </p:style>
      </p:cxnSp>
      <p:pic>
        <p:nvPicPr>
          <p:cNvPr id="4" name="Imagen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40022" y="324019"/>
            <a:ext cx="1617036" cy="469951"/>
          </a:xfrm>
          <a:prstGeom prst="rect">
            <a:avLst/>
          </a:prstGeom>
        </p:spPr>
      </p:pic>
      <p:pic>
        <p:nvPicPr>
          <p:cNvPr id="7" name="Imagen 6">
            <a:extLst>
              <a:ext uri="{FF2B5EF4-FFF2-40B4-BE49-F238E27FC236}">
                <a16:creationId xmlns:a16="http://schemas.microsoft.com/office/drawing/2014/main" id="{6283AB48-27E6-4B4D-906E-AB06A1B75B81}"/>
              </a:ext>
            </a:extLst>
          </p:cNvPr>
          <p:cNvPicPr>
            <a:picLocks noChangeAspect="1"/>
          </p:cNvPicPr>
          <p:nvPr/>
        </p:nvPicPr>
        <p:blipFill>
          <a:blip r:embed="rId3"/>
          <a:stretch>
            <a:fillRect/>
          </a:stretch>
        </p:blipFill>
        <p:spPr>
          <a:xfrm>
            <a:off x="1058239" y="305528"/>
            <a:ext cx="4723141" cy="601805"/>
          </a:xfrm>
          <a:prstGeom prst="rect">
            <a:avLst/>
          </a:prstGeom>
        </p:spPr>
      </p:pic>
      <p:grpSp>
        <p:nvGrpSpPr>
          <p:cNvPr id="8" name="Grupo 7">
            <a:extLst>
              <a:ext uri="{FF2B5EF4-FFF2-40B4-BE49-F238E27FC236}">
                <a16:creationId xmlns:a16="http://schemas.microsoft.com/office/drawing/2014/main" id="{B808AF5E-B713-4C63-A225-0AB32F7EC5B0}"/>
              </a:ext>
            </a:extLst>
          </p:cNvPr>
          <p:cNvGrpSpPr/>
          <p:nvPr/>
        </p:nvGrpSpPr>
        <p:grpSpPr>
          <a:xfrm>
            <a:off x="12040" y="6211575"/>
            <a:ext cx="9115333" cy="396096"/>
            <a:chOff x="0" y="6461904"/>
            <a:chExt cx="9115333" cy="396096"/>
          </a:xfrm>
        </p:grpSpPr>
        <p:pic>
          <p:nvPicPr>
            <p:cNvPr id="18" name="Imagen 17">
              <a:extLst>
                <a:ext uri="{FF2B5EF4-FFF2-40B4-BE49-F238E27FC236}">
                  <a16:creationId xmlns:a16="http://schemas.microsoft.com/office/drawing/2014/main" id="{8AB6F093-D122-4F3A-97BA-D7F950DB54F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6461904"/>
              <a:ext cx="1519222" cy="374685"/>
            </a:xfrm>
            <a:prstGeom prst="rect">
              <a:avLst/>
            </a:prstGeom>
          </p:spPr>
        </p:pic>
        <p:pic>
          <p:nvPicPr>
            <p:cNvPr id="19" name="Imagen 18">
              <a:extLst>
                <a:ext uri="{FF2B5EF4-FFF2-40B4-BE49-F238E27FC236}">
                  <a16:creationId xmlns:a16="http://schemas.microsoft.com/office/drawing/2014/main" id="{88E52A92-E118-4219-B8A1-0A976E6EEB2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519222" y="6461904"/>
              <a:ext cx="1519222" cy="374685"/>
            </a:xfrm>
            <a:prstGeom prst="rect">
              <a:avLst/>
            </a:prstGeom>
          </p:spPr>
        </p:pic>
        <p:pic>
          <p:nvPicPr>
            <p:cNvPr id="20" name="Imagen 19">
              <a:extLst>
                <a:ext uri="{FF2B5EF4-FFF2-40B4-BE49-F238E27FC236}">
                  <a16:creationId xmlns:a16="http://schemas.microsoft.com/office/drawing/2014/main" id="{FB278E11-C094-4993-A8C2-05611862EBE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38445" y="6461904"/>
              <a:ext cx="1519222" cy="374685"/>
            </a:xfrm>
            <a:prstGeom prst="rect">
              <a:avLst/>
            </a:prstGeom>
          </p:spPr>
        </p:pic>
        <p:pic>
          <p:nvPicPr>
            <p:cNvPr id="21" name="Imagen 20">
              <a:extLst>
                <a:ext uri="{FF2B5EF4-FFF2-40B4-BE49-F238E27FC236}">
                  <a16:creationId xmlns:a16="http://schemas.microsoft.com/office/drawing/2014/main" id="{552DE250-55C5-4053-9D6D-006F291E781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57667" y="6483315"/>
              <a:ext cx="1519222" cy="374685"/>
            </a:xfrm>
            <a:prstGeom prst="rect">
              <a:avLst/>
            </a:prstGeom>
          </p:spPr>
        </p:pic>
        <p:pic>
          <p:nvPicPr>
            <p:cNvPr id="22" name="Imagen 21">
              <a:extLst>
                <a:ext uri="{FF2B5EF4-FFF2-40B4-BE49-F238E27FC236}">
                  <a16:creationId xmlns:a16="http://schemas.microsoft.com/office/drawing/2014/main" id="{1E8133E8-2B8B-499E-98C5-87EC578DF08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076889" y="6461904"/>
              <a:ext cx="1519222" cy="374685"/>
            </a:xfrm>
            <a:prstGeom prst="rect">
              <a:avLst/>
            </a:prstGeom>
          </p:spPr>
        </p:pic>
        <p:pic>
          <p:nvPicPr>
            <p:cNvPr id="25" name="Imagen 24">
              <a:extLst>
                <a:ext uri="{FF2B5EF4-FFF2-40B4-BE49-F238E27FC236}">
                  <a16:creationId xmlns:a16="http://schemas.microsoft.com/office/drawing/2014/main" id="{E2057AC0-4B57-4F0B-9BBA-45CC8984229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596111" y="6483315"/>
              <a:ext cx="1519222" cy="374685"/>
            </a:xfrm>
            <a:prstGeom prst="rect">
              <a:avLst/>
            </a:prstGeom>
          </p:spPr>
        </p:pic>
      </p:grpSp>
    </p:spTree>
    <p:extLst>
      <p:ext uri="{BB962C8B-B14F-4D97-AF65-F5344CB8AC3E}">
        <p14:creationId xmlns:p14="http://schemas.microsoft.com/office/powerpoint/2010/main" val="1012488473"/>
      </p:ext>
    </p:extLst>
  </p:cSld>
  <p:clrMapOvr>
    <a:masterClrMapping/>
  </p:clrMapOvr>
</p:sld>
</file>

<file path=ppt/theme/theme1.xml><?xml version="1.0" encoding="utf-8"?>
<a:theme xmlns:a="http://schemas.openxmlformats.org/drawingml/2006/main" name="Tema de Office">
  <a:themeElements>
    <a:clrScheme name="Tema de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Tema de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ema d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2013 - 2022 Theme</Template>
  <TotalTime>145</TotalTime>
  <Words>196</Words>
  <Application>Microsoft Office PowerPoint</Application>
  <PresentationFormat>Carta (216 x 279 mm)</PresentationFormat>
  <Paragraphs>4</Paragraphs>
  <Slides>1</Slides>
  <Notes>0</Notes>
  <HiddenSlides>0</HiddenSlides>
  <MMClips>0</MMClips>
  <ScaleCrop>false</ScaleCrop>
  <HeadingPairs>
    <vt:vector size="6" baseType="variant">
      <vt:variant>
        <vt:lpstr>Fuentes usadas</vt:lpstr>
      </vt:variant>
      <vt:variant>
        <vt:i4>3</vt:i4>
      </vt:variant>
      <vt:variant>
        <vt:lpstr>Tema</vt:lpstr>
      </vt:variant>
      <vt:variant>
        <vt:i4>1</vt:i4>
      </vt:variant>
      <vt:variant>
        <vt:lpstr>Títulos de diapositiva</vt:lpstr>
      </vt:variant>
      <vt:variant>
        <vt:i4>1</vt:i4>
      </vt:variant>
    </vt:vector>
  </HeadingPairs>
  <TitlesOfParts>
    <vt:vector size="5" baseType="lpstr">
      <vt:lpstr>Arial</vt:lpstr>
      <vt:lpstr>Calibri</vt:lpstr>
      <vt:lpstr>Calibri Light</vt:lpstr>
      <vt:lpstr>Tema de Office</vt:lpstr>
      <vt:lpstr>Que celebran entre  el Estado de San Luis Potosí y Grupo DESPEGAR   En Madrid,España, a los 23 del mes de enero de 2026, el Estado de San Luis Potosí representado por la Lic. Yolanda Josefina Cepeda Echavarría, en su carácter de Secretaria de Turismo del Estado de San Luis Potosí y Grupo Despegar México representado por el C. Santiago Elijovich en su carácter de Regional Director  celebran el presente acuerdo de colaboración, con la finalidad de promover el turismo en San Luis Potosí; a través de estrategias conjuntas, y el uso de plataformas digitales gestionadas por Grupo Despegar.   El presente acuerdo de intenciones tiene un carácter estricto de buena voluntad, no vinculante, y no genera compromisos jurídicos, financieros o administrativos para Las Partes y ninguna Parte podrá exigir a la otra parte, ya sea el cumplimiento forzoso de la misma o bien el pago de los daños y perjuicios bajo ningún motivo.</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Que celebran entre la Secretaría de Turismo del Estado de Tamaulipas y ________________________________   En Rosarito Baja California, a los ___ del mes de abril de 2025, el Estado de Tamaulipas representado por el Lic. Benjamín Hernández Rodríguez, en su carácter de Secretario de Turismo y __________________________ representado por el C. ______________________________ en su carácter de ____________________________; celebran el presente acuerdo de colaboración, con la finalidad de promover el turismo en el Estado de Tamaulipas; a través de estrategias conjuntas y el __________________________ de __________________________.</dc:title>
  <dc:creator>Vicho</dc:creator>
  <cp:lastModifiedBy>ST-02</cp:lastModifiedBy>
  <cp:revision>15</cp:revision>
  <cp:lastPrinted>2025-04-22T22:46:41Z</cp:lastPrinted>
  <dcterms:created xsi:type="dcterms:W3CDTF">2025-04-22T20:38:15Z</dcterms:created>
  <dcterms:modified xsi:type="dcterms:W3CDTF">2026-01-14T00:11:57Z</dcterms:modified>
</cp:coreProperties>
</file>