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907" r:id="rId2"/>
    <p:sldId id="310" r:id="rId3"/>
    <p:sldId id="703" r:id="rId4"/>
    <p:sldId id="308" r:id="rId5"/>
    <p:sldId id="908" r:id="rId6"/>
    <p:sldId id="909" r:id="rId7"/>
    <p:sldId id="910" r:id="rId8"/>
    <p:sldId id="911" r:id="rId9"/>
    <p:sldId id="912" r:id="rId10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93" autoAdjust="0"/>
    <p:restoredTop sz="94660"/>
  </p:normalViewPr>
  <p:slideViewPr>
    <p:cSldViewPr snapToGrid="0">
      <p:cViewPr>
        <p:scale>
          <a:sx n="120" d="100"/>
          <a:sy n="120" d="100"/>
        </p:scale>
        <p:origin x="1140" y="-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BD9A7-73EC-47AA-9D8F-BB2F1FA75551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01295-1441-4590-8C49-819EC70965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0255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5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247213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D0BA951-EDD0-8973-B797-24EFFEE7D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6D6C13FC-68AC-5B20-FACA-CD2AAAB0DA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6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B1963CDB-E1B4-3BEB-0534-505DEE4358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C78E34DD-FC60-D811-704E-8B5B5ACC97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847068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03ECF8-B1EE-D7E7-ED03-6B9DF6A2D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520DB626-0E2F-C425-0F71-1435198807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7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6A55B48F-73D5-B225-73F1-8F052949A4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F38764DA-DEBB-D6F0-830F-CDE264D6B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307780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11D792-D57F-C75E-BC65-CF6B5E841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030EE97C-1136-50D8-8E77-481644137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8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BD0F4092-0C97-DBF3-63E9-57101F14BD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E2F967A-3B8F-841B-5115-090FB078A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1083508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84778F-5AA5-068C-7FC4-26B1C4E6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6346CC41-23A6-8BFA-B975-EC765908D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9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5F239EAF-E168-CC56-8275-EF76558FC9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605C5B1E-CDE3-FCB4-4C68-79D692071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204038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304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63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11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918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231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61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150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138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515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82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6656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17B4-4926-46BB-B0B0-5BA8DB5B22D5}" type="datetimeFigureOut">
              <a:rPr lang="es-MX" smtClean="0"/>
              <a:t>30/06/2026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149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="" xmlns:a16="http://schemas.microsoft.com/office/drawing/2014/main" id="{C0D2C0A0-1BE5-45D0-3B4A-6160D398ABAA}"/>
              </a:ext>
            </a:extLst>
          </p:cNvPr>
          <p:cNvCxnSpPr>
            <a:cxnSpLocks/>
            <a:stCxn id="21543" idx="2"/>
          </p:cNvCxnSpPr>
          <p:nvPr/>
        </p:nvCxnSpPr>
        <p:spPr>
          <a:xfrm>
            <a:off x="3470163" y="1693394"/>
            <a:ext cx="25001" cy="38989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107 Conector recto"/>
          <p:cNvCxnSpPr>
            <a:cxnSpLocks/>
          </p:cNvCxnSpPr>
          <p:nvPr/>
        </p:nvCxnSpPr>
        <p:spPr>
          <a:xfrm>
            <a:off x="5498598" y="2384310"/>
            <a:ext cx="0" cy="76547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112 Conector recto">
            <a:extLst>
              <a:ext uri="{FF2B5EF4-FFF2-40B4-BE49-F238E27FC236}">
                <a16:creationId xmlns="" xmlns:a16="http://schemas.microsoft.com/office/drawing/2014/main" id="{5CA08073-C86E-44F6-A79B-7D9FDA7ABB17}"/>
              </a:ext>
            </a:extLst>
          </p:cNvPr>
          <p:cNvCxnSpPr>
            <a:cxnSpLocks/>
          </p:cNvCxnSpPr>
          <p:nvPr/>
        </p:nvCxnSpPr>
        <p:spPr>
          <a:xfrm>
            <a:off x="4483042" y="2561444"/>
            <a:ext cx="9896" cy="303088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95 Conector recto"/>
          <p:cNvCxnSpPr>
            <a:cxnSpLocks/>
          </p:cNvCxnSpPr>
          <p:nvPr/>
        </p:nvCxnSpPr>
        <p:spPr>
          <a:xfrm>
            <a:off x="2146009" y="1962412"/>
            <a:ext cx="131561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1" name="Imagen 9">
            <a:extLst>
              <a:ext uri="{FF2B5EF4-FFF2-40B4-BE49-F238E27FC236}">
                <a16:creationId xmlns="" xmlns:a16="http://schemas.microsoft.com/office/drawing/2014/main" id="{9BEC404A-15CC-4437-ABDA-CDE673F50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Rectangle 9"/>
          <p:cNvSpPr>
            <a:spLocks noChangeArrowheads="1"/>
          </p:cNvSpPr>
          <p:nvPr/>
        </p:nvSpPr>
        <p:spPr bwMode="auto">
          <a:xfrm>
            <a:off x="4671298" y="181399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4823855" y="597146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194" name="Rectangle 9"/>
          <p:cNvSpPr>
            <a:spLocks noChangeArrowheads="1"/>
          </p:cNvSpPr>
          <p:nvPr/>
        </p:nvSpPr>
        <p:spPr bwMode="auto">
          <a:xfrm>
            <a:off x="763141" y="59866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/>
            <a:endParaRPr lang="es-MX" sz="700" dirty="0">
              <a:cs typeface="Arial" charset="0"/>
            </a:endParaRPr>
          </a:p>
        </p:txBody>
      </p:sp>
      <p:cxnSp>
        <p:nvCxnSpPr>
          <p:cNvPr id="145" name="104 Conector recto"/>
          <p:cNvCxnSpPr/>
          <p:nvPr/>
        </p:nvCxnSpPr>
        <p:spPr>
          <a:xfrm rot="5400000">
            <a:off x="1193831" y="2557130"/>
            <a:ext cx="325369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104 Conector recto"/>
          <p:cNvCxnSpPr/>
          <p:nvPr/>
        </p:nvCxnSpPr>
        <p:spPr>
          <a:xfrm rot="5400000">
            <a:off x="5408863" y="5779787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 rot="5400000">
            <a:off x="1404679" y="5798798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cxnSpLocks/>
          </p:cNvCxnSpPr>
          <p:nvPr/>
        </p:nvCxnSpPr>
        <p:spPr>
          <a:xfrm flipV="1">
            <a:off x="2484532" y="2565697"/>
            <a:ext cx="1997333" cy="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10" name="Line 27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21511" name="Text Box 71"/>
          <p:cNvSpPr txBox="1">
            <a:spLocks noChangeArrowheads="1"/>
          </p:cNvSpPr>
          <p:nvPr/>
        </p:nvSpPr>
        <p:spPr bwMode="auto">
          <a:xfrm>
            <a:off x="6350" y="617910"/>
            <a:ext cx="6851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  <a:cs typeface="Arial" panose="020B0604020202020204" pitchFamily="34" charset="0"/>
              </a:rPr>
              <a:t>Colegio de Bachilleres del Estado de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  <a:cs typeface="Arial" panose="020B0604020202020204" pitchFamily="34" charset="0"/>
              </a:rPr>
              <a:t> Dirección General </a:t>
            </a:r>
            <a:endParaRPr lang="es-ES_tradnl" sz="1200" b="1" i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4685647" y="447981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21516" name="Rectangle 9"/>
          <p:cNvSpPr>
            <a:spLocks noChangeArrowheads="1"/>
          </p:cNvSpPr>
          <p:nvPr/>
        </p:nvSpPr>
        <p:spPr bwMode="auto">
          <a:xfrm>
            <a:off x="4679564" y="315256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1604302" y="8219159"/>
            <a:ext cx="2170112" cy="553998"/>
            <a:chOff x="1268413" y="8101013"/>
            <a:chExt cx="2170112" cy="553998"/>
          </a:xfrm>
        </p:grpSpPr>
        <p:sp>
          <p:nvSpPr>
            <p:cNvPr id="12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12 Puestos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Puestos de  base.          </a:t>
              </a:r>
              <a:endParaRPr lang="es-ES_tradnl" sz="700" dirty="0">
                <a:solidFill>
                  <a:schemeClr val="accent1">
                    <a:lumMod val="75000"/>
                  </a:schemeClr>
                </a:solidFill>
                <a:latin typeface="Literata" pitchFamily="2" charset="0"/>
              </a:endParaRP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700" b="1" i="1" dirty="0">
                  <a:latin typeface="Literata" pitchFamily="2" charset="0"/>
                </a:rPr>
                <a:t> Total : </a:t>
              </a:r>
              <a:r>
                <a:rPr lang="es-MX" sz="700" b="1" i="1" dirty="0">
                  <a:latin typeface="Literata" pitchFamily="2" charset="0"/>
                </a:rPr>
                <a:t>12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14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45" name="111 Conector recto"/>
          <p:cNvCxnSpPr/>
          <p:nvPr/>
        </p:nvCxnSpPr>
        <p:spPr>
          <a:xfrm>
            <a:off x="4699736" y="4646169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111 Conector recto"/>
          <p:cNvCxnSpPr>
            <a:cxnSpLocks/>
          </p:cNvCxnSpPr>
          <p:nvPr/>
        </p:nvCxnSpPr>
        <p:spPr>
          <a:xfrm>
            <a:off x="4679564" y="3325760"/>
            <a:ext cx="1585026" cy="8024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Rectangle 9"/>
          <p:cNvSpPr>
            <a:spLocks noChangeArrowheads="1"/>
          </p:cNvSpPr>
          <p:nvPr/>
        </p:nvSpPr>
        <p:spPr bwMode="auto">
          <a:xfrm>
            <a:off x="2676363" y="124339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>
                <a:alpha val="99000"/>
              </a:srgbClr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" sz="800" dirty="0">
              <a:cs typeface="Arial" charset="0"/>
            </a:endParaRPr>
          </a:p>
        </p:txBody>
      </p:sp>
      <p:cxnSp>
        <p:nvCxnSpPr>
          <p:cNvPr id="65" name="111 Conector recto"/>
          <p:cNvCxnSpPr/>
          <p:nvPr/>
        </p:nvCxnSpPr>
        <p:spPr>
          <a:xfrm>
            <a:off x="2681003" y="1398907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50" name="Rectangle 9"/>
          <p:cNvSpPr>
            <a:spLocks noChangeArrowheads="1"/>
          </p:cNvSpPr>
          <p:nvPr/>
        </p:nvSpPr>
        <p:spPr bwMode="auto">
          <a:xfrm>
            <a:off x="2666997" y="317163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r>
              <a:rPr lang="es-MX" sz="700" dirty="0">
                <a:cs typeface="Arial" charset="0"/>
              </a:rPr>
              <a:t> </a:t>
            </a:r>
          </a:p>
          <a:p>
            <a:pPr algn="ctr"/>
            <a:endParaRPr lang="es-MX" sz="700" dirty="0">
              <a:cs typeface="Arial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550" y="1384282"/>
            <a:ext cx="158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Ricardo Daniel Centeno Trejo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Director General (DG-I)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662406" y="3130784"/>
            <a:ext cx="1580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Unidad  Jurídica y de </a:t>
            </a:r>
          </a:p>
          <a:p>
            <a:pPr algn="ctr"/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Derechos Humanos 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4678660" y="4484640"/>
            <a:ext cx="162018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Comunicación Social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93447" y="5992272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Dirección Académica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4678660" y="3341120"/>
            <a:ext cx="1629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Yessica Alejandra Rosales Méndez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Oficina (CF34015-14) 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4678660" y="3096088"/>
            <a:ext cx="15744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Transparencia  y  </a:t>
            </a:r>
          </a:p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Coordinación de Archivo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2689358" y="1229249"/>
            <a:ext cx="16116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Dirección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G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eneral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117" name="112 Conector recto"/>
          <p:cNvCxnSpPr>
            <a:cxnSpLocks/>
          </p:cNvCxnSpPr>
          <p:nvPr/>
        </p:nvCxnSpPr>
        <p:spPr>
          <a:xfrm>
            <a:off x="2480635" y="2565697"/>
            <a:ext cx="3897" cy="303808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23" name="Rectangle 9"/>
          <p:cNvSpPr>
            <a:spLocks noChangeArrowheads="1"/>
          </p:cNvSpPr>
          <p:nvPr/>
        </p:nvSpPr>
        <p:spPr bwMode="auto">
          <a:xfrm>
            <a:off x="583382" y="180861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37" name="111 Conector recto"/>
          <p:cNvCxnSpPr>
            <a:cxnSpLocks/>
          </p:cNvCxnSpPr>
          <p:nvPr/>
        </p:nvCxnSpPr>
        <p:spPr>
          <a:xfrm>
            <a:off x="593112" y="1967365"/>
            <a:ext cx="1579986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4" name="Rectángulo 21503"/>
          <p:cNvSpPr/>
          <p:nvPr/>
        </p:nvSpPr>
        <p:spPr>
          <a:xfrm>
            <a:off x="584684" y="1795339"/>
            <a:ext cx="159947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Secretaría (0)  Particular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14" name="Rectángulo 113"/>
          <p:cNvSpPr/>
          <p:nvPr/>
        </p:nvSpPr>
        <p:spPr>
          <a:xfrm>
            <a:off x="569814" y="1962412"/>
            <a:ext cx="1627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Jacobo Soria Hernández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cxnSp>
        <p:nvCxnSpPr>
          <p:cNvPr id="148" name="90 Conector recto"/>
          <p:cNvCxnSpPr>
            <a:cxnSpLocks/>
          </p:cNvCxnSpPr>
          <p:nvPr/>
        </p:nvCxnSpPr>
        <p:spPr>
          <a:xfrm flipV="1">
            <a:off x="1604302" y="5580880"/>
            <a:ext cx="4001767" cy="2289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90 Conector recto"/>
          <p:cNvCxnSpPr>
            <a:cxnSpLocks/>
          </p:cNvCxnSpPr>
          <p:nvPr/>
        </p:nvCxnSpPr>
        <p:spPr>
          <a:xfrm flipV="1">
            <a:off x="1356230" y="2385540"/>
            <a:ext cx="2064098" cy="1687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8" name="Rectángulo 167"/>
          <p:cNvSpPr/>
          <p:nvPr/>
        </p:nvSpPr>
        <p:spPr>
          <a:xfrm>
            <a:off x="5230305" y="6264188"/>
            <a:ext cx="21031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700" b="1" dirty="0">
                <a:cs typeface="Arial" charset="0"/>
              </a:rPr>
              <a:t> </a:t>
            </a:r>
            <a:endParaRPr lang="es-MX" sz="700" dirty="0"/>
          </a:p>
        </p:txBody>
      </p:sp>
      <p:sp>
        <p:nvSpPr>
          <p:cNvPr id="172" name="Rectángulo 171"/>
          <p:cNvSpPr/>
          <p:nvPr/>
        </p:nvSpPr>
        <p:spPr>
          <a:xfrm>
            <a:off x="4823855" y="5929194"/>
            <a:ext cx="1620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Dirección de Planeación Académica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3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29" name="90 Conector recto"/>
          <p:cNvCxnSpPr>
            <a:cxnSpLocks/>
          </p:cNvCxnSpPr>
          <p:nvPr/>
        </p:nvCxnSpPr>
        <p:spPr>
          <a:xfrm>
            <a:off x="3495164" y="4646169"/>
            <a:ext cx="11904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06" name="Rectangle 9"/>
          <p:cNvSpPr>
            <a:spLocks noChangeArrowheads="1"/>
          </p:cNvSpPr>
          <p:nvPr/>
        </p:nvSpPr>
        <p:spPr bwMode="auto">
          <a:xfrm>
            <a:off x="578556" y="2717744"/>
            <a:ext cx="1586356" cy="1238423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r>
              <a:rPr lang="es-ES_tradnl" sz="700" b="1" dirty="0">
                <a:cs typeface="Arial" charset="0"/>
              </a:rPr>
              <a:t>      </a:t>
            </a:r>
          </a:p>
          <a:p>
            <a:pPr algn="ctr"/>
            <a:endParaRPr lang="es-MX" sz="700" dirty="0">
              <a:cs typeface="Arial" charset="0"/>
            </a:endParaRPr>
          </a:p>
          <a:p>
            <a:pPr algn="ctr"/>
            <a:endParaRPr lang="es-ES" sz="700" dirty="0">
              <a:cs typeface="Arial" charset="0"/>
            </a:endParaRPr>
          </a:p>
        </p:txBody>
      </p:sp>
      <p:cxnSp>
        <p:nvCxnSpPr>
          <p:cNvPr id="44" name="111 Conector recto"/>
          <p:cNvCxnSpPr>
            <a:cxnSpLocks/>
          </p:cNvCxnSpPr>
          <p:nvPr/>
        </p:nvCxnSpPr>
        <p:spPr>
          <a:xfrm>
            <a:off x="580286" y="3199593"/>
            <a:ext cx="1567775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CuadroTexto"/>
          <p:cNvSpPr txBox="1"/>
          <p:nvPr/>
        </p:nvSpPr>
        <p:spPr>
          <a:xfrm>
            <a:off x="578610" y="2720609"/>
            <a:ext cx="15863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Coordinación  de Zona   </a:t>
            </a:r>
          </a:p>
        </p:txBody>
      </p:sp>
      <p:cxnSp>
        <p:nvCxnSpPr>
          <p:cNvPr id="78" name="111 Conector recto"/>
          <p:cNvCxnSpPr/>
          <p:nvPr/>
        </p:nvCxnSpPr>
        <p:spPr>
          <a:xfrm flipV="1">
            <a:off x="590836" y="3474299"/>
            <a:ext cx="1546677" cy="521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/>
          <p:cNvSpPr/>
          <p:nvPr/>
        </p:nvSpPr>
        <p:spPr>
          <a:xfrm>
            <a:off x="573671" y="3191622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Luis Gerardo Hervert Hervet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122" name="Rectángulo 121"/>
          <p:cNvSpPr/>
          <p:nvPr/>
        </p:nvSpPr>
        <p:spPr>
          <a:xfrm>
            <a:off x="568481" y="3464663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Daniel Hernández Labastida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123" name="Rectángulo 122"/>
          <p:cNvSpPr/>
          <p:nvPr/>
        </p:nvSpPr>
        <p:spPr>
          <a:xfrm>
            <a:off x="583019" y="2919370"/>
            <a:ext cx="1562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Luis Manuel Almaguer Ochoa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cxnSp>
        <p:nvCxnSpPr>
          <p:cNvPr id="189" name="111 Conector recto"/>
          <p:cNvCxnSpPr/>
          <p:nvPr/>
        </p:nvCxnSpPr>
        <p:spPr>
          <a:xfrm>
            <a:off x="574282" y="3718795"/>
            <a:ext cx="1584176" cy="645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 Box 148">
            <a:extLst>
              <a:ext uri="{FF2B5EF4-FFF2-40B4-BE49-F238E27FC236}">
                <a16:creationId xmlns="" xmlns:a16="http://schemas.microsoft.com/office/drawing/2014/main" id="{B07C7EAA-5B4B-4652-8261-AF2F58554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junio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127" name="Rectángulo 126"/>
          <p:cNvSpPr/>
          <p:nvPr/>
        </p:nvSpPr>
        <p:spPr>
          <a:xfrm>
            <a:off x="4607490" y="1978230"/>
            <a:ext cx="17167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Benito Alberto Almanza Monsivais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9" name="Rectángulo 138"/>
          <p:cNvSpPr/>
          <p:nvPr/>
        </p:nvSpPr>
        <p:spPr>
          <a:xfrm>
            <a:off x="4676500" y="1788086"/>
            <a:ext cx="159372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Auditor Interno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133" name="90 Conector recto"/>
          <p:cNvCxnSpPr/>
          <p:nvPr/>
        </p:nvCxnSpPr>
        <p:spPr>
          <a:xfrm flipV="1">
            <a:off x="3415894" y="2384310"/>
            <a:ext cx="2085952" cy="133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111 Conector recto"/>
          <p:cNvCxnSpPr>
            <a:cxnSpLocks/>
          </p:cNvCxnSpPr>
          <p:nvPr/>
        </p:nvCxnSpPr>
        <p:spPr>
          <a:xfrm>
            <a:off x="578556" y="2935337"/>
            <a:ext cx="1586356" cy="277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111 Conector recto">
            <a:extLst>
              <a:ext uri="{FF2B5EF4-FFF2-40B4-BE49-F238E27FC236}">
                <a16:creationId xmlns="" xmlns:a16="http://schemas.microsoft.com/office/drawing/2014/main" id="{AC99C43E-D0ED-43E5-BB81-34B7B51066AF}"/>
              </a:ext>
            </a:extLst>
          </p:cNvPr>
          <p:cNvCxnSpPr/>
          <p:nvPr/>
        </p:nvCxnSpPr>
        <p:spPr>
          <a:xfrm>
            <a:off x="4646819" y="1959521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11 Conector recto">
            <a:extLst>
              <a:ext uri="{FF2B5EF4-FFF2-40B4-BE49-F238E27FC236}">
                <a16:creationId xmlns="" xmlns:a16="http://schemas.microsoft.com/office/drawing/2014/main" id="{BBE31698-095C-4BD4-AB2C-773E47B14D90}"/>
              </a:ext>
            </a:extLst>
          </p:cNvPr>
          <p:cNvCxnSpPr>
            <a:cxnSpLocks/>
          </p:cNvCxnSpPr>
          <p:nvPr/>
        </p:nvCxnSpPr>
        <p:spPr>
          <a:xfrm>
            <a:off x="763141" y="6166962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90 Conector recto"/>
          <p:cNvCxnSpPr>
            <a:cxnSpLocks/>
          </p:cNvCxnSpPr>
          <p:nvPr/>
        </p:nvCxnSpPr>
        <p:spPr>
          <a:xfrm>
            <a:off x="3477525" y="1964787"/>
            <a:ext cx="1201135" cy="827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" name="111 Conector recto">
            <a:extLst>
              <a:ext uri="{FF2B5EF4-FFF2-40B4-BE49-F238E27FC236}">
                <a16:creationId xmlns="" xmlns:a16="http://schemas.microsoft.com/office/drawing/2014/main" id="{707F735B-B252-42D6-8570-11669A799989}"/>
              </a:ext>
            </a:extLst>
          </p:cNvPr>
          <p:cNvCxnSpPr/>
          <p:nvPr/>
        </p:nvCxnSpPr>
        <p:spPr>
          <a:xfrm>
            <a:off x="4823855" y="6186802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111 Conector recto">
            <a:extLst>
              <a:ext uri="{FF2B5EF4-FFF2-40B4-BE49-F238E27FC236}">
                <a16:creationId xmlns="" xmlns:a16="http://schemas.microsoft.com/office/drawing/2014/main" id="{E8D5C901-901B-412D-ADBC-22DC141342A7}"/>
              </a:ext>
            </a:extLst>
          </p:cNvPr>
          <p:cNvCxnSpPr/>
          <p:nvPr/>
        </p:nvCxnSpPr>
        <p:spPr>
          <a:xfrm>
            <a:off x="2666997" y="3399116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Rectángulo 192">
            <a:extLst>
              <a:ext uri="{FF2B5EF4-FFF2-40B4-BE49-F238E27FC236}">
                <a16:creationId xmlns="" xmlns:a16="http://schemas.microsoft.com/office/drawing/2014/main" id="{CA4AD539-7BB2-40F7-81A1-FA5411BF9DA2}"/>
              </a:ext>
            </a:extLst>
          </p:cNvPr>
          <p:cNvSpPr/>
          <p:nvPr/>
        </p:nvSpPr>
        <p:spPr>
          <a:xfrm>
            <a:off x="2696237" y="3351396"/>
            <a:ext cx="1581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Barbara Sánchez Calvillo </a:t>
            </a:r>
          </a:p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Jefe de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="" xmlns:a16="http://schemas.microsoft.com/office/drawing/2014/main" id="{46984A10-5553-2542-9BAA-770694DE5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0599" y="3879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20" name="111 Conector recto">
            <a:extLst>
              <a:ext uri="{FF2B5EF4-FFF2-40B4-BE49-F238E27FC236}">
                <a16:creationId xmlns="" xmlns:a16="http://schemas.microsoft.com/office/drawing/2014/main" id="{B0F270DB-5B8A-2247-72BF-24B5A194FB4F}"/>
              </a:ext>
            </a:extLst>
          </p:cNvPr>
          <p:cNvCxnSpPr/>
          <p:nvPr/>
        </p:nvCxnSpPr>
        <p:spPr>
          <a:xfrm>
            <a:off x="2735773" y="4066636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389B4188-262E-B370-7632-3A243B1FD815}"/>
              </a:ext>
            </a:extLst>
          </p:cNvPr>
          <p:cNvSpPr/>
          <p:nvPr/>
        </p:nvSpPr>
        <p:spPr>
          <a:xfrm>
            <a:off x="2680791" y="3838009"/>
            <a:ext cx="162018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Igualdad de Género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F49FDC92-E81C-978D-510B-2BF9C4AA13C2}"/>
              </a:ext>
            </a:extLst>
          </p:cNvPr>
          <p:cNvSpPr/>
          <p:nvPr/>
        </p:nvSpPr>
        <p:spPr>
          <a:xfrm>
            <a:off x="2682335" y="4049736"/>
            <a:ext cx="1581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Jessica Samantha Lozano Franco</a:t>
            </a:r>
          </a:p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Jefe de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56B39D6F-28A1-B1AC-9D4B-F96F060D734E}"/>
              </a:ext>
            </a:extLst>
          </p:cNvPr>
          <p:cNvSpPr/>
          <p:nvPr/>
        </p:nvSpPr>
        <p:spPr>
          <a:xfrm>
            <a:off x="583019" y="3678179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36" name="Rectangle 9">
            <a:extLst>
              <a:ext uri="{FF2B5EF4-FFF2-40B4-BE49-F238E27FC236}">
                <a16:creationId xmlns="" xmlns:a16="http://schemas.microsoft.com/office/drawing/2014/main" id="{61A928C6-AE4A-6844-5AB5-E6C2BF18D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698" y="598581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39" name="111 Conector recto">
            <a:extLst>
              <a:ext uri="{FF2B5EF4-FFF2-40B4-BE49-F238E27FC236}">
                <a16:creationId xmlns="" xmlns:a16="http://schemas.microsoft.com/office/drawing/2014/main" id="{2F9F5A30-60E0-D09D-1D05-3928C343A659}"/>
              </a:ext>
            </a:extLst>
          </p:cNvPr>
          <p:cNvCxnSpPr/>
          <p:nvPr/>
        </p:nvCxnSpPr>
        <p:spPr>
          <a:xfrm>
            <a:off x="2728971" y="6164415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2735773" y="5978581"/>
            <a:ext cx="1587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</a:rPr>
              <a:t>Dirección Administrativa</a:t>
            </a:r>
          </a:p>
        </p:txBody>
      </p:sp>
      <p:sp>
        <p:nvSpPr>
          <p:cNvPr id="66" name="Rectángulo 65"/>
          <p:cNvSpPr/>
          <p:nvPr/>
        </p:nvSpPr>
        <p:spPr>
          <a:xfrm>
            <a:off x="770982" y="6159301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Gilberto Madrid Loyde</a:t>
            </a:r>
          </a:p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 Director de Área (DA-II)</a:t>
            </a:r>
          </a:p>
        </p:txBody>
      </p:sp>
      <p:cxnSp>
        <p:nvCxnSpPr>
          <p:cNvPr id="11" name="104 Conector recto">
            <a:extLst>
              <a:ext uri="{FF2B5EF4-FFF2-40B4-BE49-F238E27FC236}">
                <a16:creationId xmlns="" xmlns:a16="http://schemas.microsoft.com/office/drawing/2014/main" id="{5BDAD8B6-E76C-17A7-AC9C-8EC4D3C21EEC}"/>
              </a:ext>
            </a:extLst>
          </p:cNvPr>
          <p:cNvCxnSpPr/>
          <p:nvPr/>
        </p:nvCxnSpPr>
        <p:spPr>
          <a:xfrm rot="5400000">
            <a:off x="3298481" y="5787375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Rectángulo 96"/>
          <p:cNvSpPr/>
          <p:nvPr/>
        </p:nvSpPr>
        <p:spPr>
          <a:xfrm>
            <a:off x="2736318" y="6150757"/>
            <a:ext cx="1618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</a:p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Director de Área  (DA-II)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4814780" y="6166185"/>
            <a:ext cx="158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_tradnl" altLang="es-MX" sz="7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Diego Iván Díaz Medellín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Director de área (DA-II)</a:t>
            </a:r>
          </a:p>
        </p:txBody>
      </p:sp>
    </p:spTree>
    <p:extLst>
      <p:ext uri="{BB962C8B-B14F-4D97-AF65-F5344CB8AC3E}">
        <p14:creationId xmlns:p14="http://schemas.microsoft.com/office/powerpoint/2010/main" val="84336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n 9">
            <a:extLst>
              <a:ext uri="{FF2B5EF4-FFF2-40B4-BE49-F238E27FC236}">
                <a16:creationId xmlns="" xmlns:a16="http://schemas.microsoft.com/office/drawing/2014/main" id="{D3D11DD3-B3CD-4DEF-B2BA-044429A22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143 Conector recto"/>
          <p:cNvCxnSpPr>
            <a:cxnSpLocks noChangeShapeType="1"/>
          </p:cNvCxnSpPr>
          <p:nvPr/>
        </p:nvCxnSpPr>
        <p:spPr bwMode="auto">
          <a:xfrm rot="5400000">
            <a:off x="5460554" y="4818555"/>
            <a:ext cx="3600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84" name="Line 45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 dirty="0"/>
          </a:p>
        </p:txBody>
      </p:sp>
      <p:cxnSp>
        <p:nvCxnSpPr>
          <p:cNvPr id="74" name="73 Conector recto"/>
          <p:cNvCxnSpPr/>
          <p:nvPr/>
        </p:nvCxnSpPr>
        <p:spPr>
          <a:xfrm>
            <a:off x="1820550" y="2963686"/>
            <a:ext cx="2736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 rot="5400000">
            <a:off x="982508" y="4827815"/>
            <a:ext cx="396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2" name="153 Conector recto"/>
          <p:cNvCxnSpPr>
            <a:cxnSpLocks noChangeShapeType="1"/>
          </p:cNvCxnSpPr>
          <p:nvPr/>
        </p:nvCxnSpPr>
        <p:spPr bwMode="auto">
          <a:xfrm flipH="1">
            <a:off x="3429103" y="1677815"/>
            <a:ext cx="0" cy="2952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2643151" y="2097100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ES" sz="800" dirty="0">
              <a:latin typeface="Arial" charset="0"/>
              <a:cs typeface="Arial" charset="0"/>
            </a:endParaRPr>
          </a:p>
        </p:txBody>
      </p:sp>
      <p:sp>
        <p:nvSpPr>
          <p:cNvPr id="23562" name="Rectangle 9"/>
          <p:cNvSpPr>
            <a:spLocks noChangeArrowheads="1"/>
          </p:cNvSpPr>
          <p:nvPr/>
        </p:nvSpPr>
        <p:spPr bwMode="auto">
          <a:xfrm>
            <a:off x="2639511" y="140231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800" dirty="0">
              <a:latin typeface="Arial" charset="0"/>
              <a:cs typeface="Arial" charset="0"/>
            </a:endParaRPr>
          </a:p>
        </p:txBody>
      </p:sp>
      <p:sp>
        <p:nvSpPr>
          <p:cNvPr id="23563" name="Rectangle 9"/>
          <p:cNvSpPr>
            <a:spLocks noChangeArrowheads="1"/>
          </p:cNvSpPr>
          <p:nvPr/>
        </p:nvSpPr>
        <p:spPr bwMode="auto">
          <a:xfrm>
            <a:off x="4872575" y="4818557"/>
            <a:ext cx="1616647" cy="612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23564" name="Rectangle 9"/>
          <p:cNvSpPr>
            <a:spLocks noChangeArrowheads="1"/>
          </p:cNvSpPr>
          <p:nvPr/>
        </p:nvSpPr>
        <p:spPr bwMode="auto">
          <a:xfrm>
            <a:off x="384423" y="484579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23573" name="Rectangle 9"/>
          <p:cNvSpPr>
            <a:spLocks noChangeArrowheads="1"/>
          </p:cNvSpPr>
          <p:nvPr/>
        </p:nvSpPr>
        <p:spPr bwMode="auto">
          <a:xfrm>
            <a:off x="2686050" y="339385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ES" sz="800" b="1" dirty="0">
              <a:latin typeface="Arial" charset="0"/>
              <a:cs typeface="Arial" charset="0"/>
            </a:endParaRPr>
          </a:p>
        </p:txBody>
      </p:sp>
      <p:cxnSp>
        <p:nvCxnSpPr>
          <p:cNvPr id="20507" name="391 Conector recto"/>
          <p:cNvCxnSpPr>
            <a:cxnSpLocks noChangeShapeType="1"/>
          </p:cNvCxnSpPr>
          <p:nvPr/>
        </p:nvCxnSpPr>
        <p:spPr bwMode="auto">
          <a:xfrm flipV="1">
            <a:off x="4913371" y="5162365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516" name="391 Conector recto"/>
          <p:cNvCxnSpPr>
            <a:cxnSpLocks noChangeShapeType="1"/>
          </p:cNvCxnSpPr>
          <p:nvPr/>
        </p:nvCxnSpPr>
        <p:spPr bwMode="auto">
          <a:xfrm flipV="1">
            <a:off x="413120" y="5017317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66 CuadroTexto"/>
          <p:cNvSpPr txBox="1"/>
          <p:nvPr/>
        </p:nvSpPr>
        <p:spPr>
          <a:xfrm>
            <a:off x="2992485" y="1537474"/>
            <a:ext cx="10518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Dirección  General 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1180508" y="4631880"/>
            <a:ext cx="4464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143 Conector recto"/>
          <p:cNvCxnSpPr>
            <a:cxnSpLocks noChangeShapeType="1"/>
          </p:cNvCxnSpPr>
          <p:nvPr/>
        </p:nvCxnSpPr>
        <p:spPr bwMode="auto">
          <a:xfrm>
            <a:off x="3429908" y="4629815"/>
            <a:ext cx="7043" cy="57815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326013" y="4823416"/>
            <a:ext cx="172977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Departamento de  Control Escolar 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55486" y="2224050"/>
            <a:ext cx="1571625" cy="20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irección 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Académica      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686050" y="3344096"/>
            <a:ext cx="1571624" cy="20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Subdirección  Académica</a:t>
            </a:r>
          </a:p>
        </p:txBody>
      </p:sp>
      <p:cxnSp>
        <p:nvCxnSpPr>
          <p:cNvPr id="87" name="391 Conector recto"/>
          <p:cNvCxnSpPr>
            <a:cxnSpLocks noChangeShapeType="1"/>
          </p:cNvCxnSpPr>
          <p:nvPr/>
        </p:nvCxnSpPr>
        <p:spPr bwMode="auto">
          <a:xfrm flipV="1">
            <a:off x="2691662" y="3531327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/>
          <p:cNvSpPr/>
          <p:nvPr/>
        </p:nvSpPr>
        <p:spPr>
          <a:xfrm>
            <a:off x="4882348" y="4813179"/>
            <a:ext cx="1647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00" b="1" dirty="0"/>
              <a:t> </a:t>
            </a:r>
            <a:r>
              <a:rPr lang="es-MX" sz="600" b="1" dirty="0">
                <a:latin typeface="Literata" pitchFamily="2" charset="0"/>
              </a:rPr>
              <a:t>Departamento  de Capacitaciones </a:t>
            </a:r>
          </a:p>
          <a:p>
            <a:pPr algn="ctr"/>
            <a:r>
              <a:rPr lang="es-MX" sz="600" b="1" dirty="0">
                <a:latin typeface="Literata" pitchFamily="2" charset="0"/>
              </a:rPr>
              <a:t>para el Trabajo  y de Personal Docente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4884111" y="5148449"/>
            <a:ext cx="16051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Carla Gabriela Salinas López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78" name="Rectángulo 77"/>
          <p:cNvSpPr/>
          <p:nvPr/>
        </p:nvSpPr>
        <p:spPr>
          <a:xfrm>
            <a:off x="405340" y="4989102"/>
            <a:ext cx="16010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Braulia Micaela Hernández G.</a:t>
            </a:r>
          </a:p>
          <a:p>
            <a:pPr algn="ctr" eaLnBrk="1" hangingPunct="1">
              <a:defRPr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grpSp>
        <p:nvGrpSpPr>
          <p:cNvPr id="69" name="Grupo 68"/>
          <p:cNvGrpSpPr/>
          <p:nvPr/>
        </p:nvGrpSpPr>
        <p:grpSpPr>
          <a:xfrm>
            <a:off x="1982688" y="8242314"/>
            <a:ext cx="2170112" cy="523220"/>
            <a:chOff x="1268413" y="8101013"/>
            <a:chExt cx="2170112" cy="523220"/>
          </a:xfrm>
        </p:grpSpPr>
        <p:sp>
          <p:nvSpPr>
            <p:cNvPr id="70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79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06 Puesto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700" dirty="0">
                <a:latin typeface="Literata" pitchFamily="2" charset="0"/>
              </a:endParaRPr>
            </a:p>
            <a:p>
              <a:pPr algn="just">
                <a:defRPr/>
              </a:pPr>
              <a:r>
                <a:rPr lang="es-ES_tradnl" sz="700" i="1" dirty="0">
                  <a:latin typeface="Literata" pitchFamily="2" charset="0"/>
                </a:rPr>
                <a:t> </a:t>
              </a:r>
              <a:r>
                <a:rPr lang="es-ES_tradnl" sz="700" b="1" i="1" dirty="0">
                  <a:latin typeface="Literata" pitchFamily="2" charset="0"/>
                </a:rPr>
                <a:t>Total : </a:t>
              </a:r>
              <a:r>
                <a:rPr lang="es-MX" sz="700" b="1" i="1" dirty="0">
                  <a:latin typeface="Literata" pitchFamily="2" charset="0"/>
                </a:rPr>
                <a:t>06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86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sp>
        <p:nvSpPr>
          <p:cNvPr id="94" name="Text Box 71"/>
          <p:cNvSpPr txBox="1">
            <a:spLocks noChangeArrowheads="1"/>
          </p:cNvSpPr>
          <p:nvPr/>
        </p:nvSpPr>
        <p:spPr bwMode="auto">
          <a:xfrm>
            <a:off x="6350" y="725959"/>
            <a:ext cx="68452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Colegio de Bachilleres del Estado de San Luis Potosí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Dirección  Académica</a:t>
            </a:r>
            <a:endParaRPr lang="es-ES_tradnl" altLang="es-MX" sz="1200" b="1" i="1" dirty="0">
              <a:latin typeface="Literata" pitchFamily="2" charset="0"/>
            </a:endParaRPr>
          </a:p>
        </p:txBody>
      </p:sp>
      <p:sp>
        <p:nvSpPr>
          <p:cNvPr id="93" name="Rectangle 9"/>
          <p:cNvSpPr>
            <a:spLocks noChangeArrowheads="1"/>
          </p:cNvSpPr>
          <p:nvPr/>
        </p:nvSpPr>
        <p:spPr bwMode="auto">
          <a:xfrm>
            <a:off x="4568487" y="2775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altLang="es-MX" sz="800" dirty="0">
              <a:latin typeface="Arial" charset="0"/>
              <a:cs typeface="Arial" charset="0"/>
            </a:endParaRPr>
          </a:p>
        </p:txBody>
      </p:sp>
      <p:cxnSp>
        <p:nvCxnSpPr>
          <p:cNvPr id="98" name="391 Conector recto"/>
          <p:cNvCxnSpPr>
            <a:cxnSpLocks noChangeShapeType="1"/>
          </p:cNvCxnSpPr>
          <p:nvPr/>
        </p:nvCxnSpPr>
        <p:spPr bwMode="auto">
          <a:xfrm flipV="1">
            <a:off x="4578923" y="2963482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9" name="Rectángulo 98"/>
          <p:cNvSpPr/>
          <p:nvPr/>
        </p:nvSpPr>
        <p:spPr>
          <a:xfrm>
            <a:off x="4556218" y="2763427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Jefatura de Materias</a:t>
            </a:r>
          </a:p>
        </p:txBody>
      </p:sp>
      <p:sp>
        <p:nvSpPr>
          <p:cNvPr id="101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4705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   </a:t>
            </a:r>
          </a:p>
        </p:txBody>
      </p:sp>
      <p:sp>
        <p:nvSpPr>
          <p:cNvPr id="104" name="Text Box 148"/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junio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90" name="Rectangle 9"/>
          <p:cNvSpPr>
            <a:spLocks noChangeArrowheads="1"/>
          </p:cNvSpPr>
          <p:nvPr/>
        </p:nvSpPr>
        <p:spPr bwMode="auto">
          <a:xfrm>
            <a:off x="397560" y="2733886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altLang="es-MX" sz="800" dirty="0">
              <a:latin typeface="Arial" charset="0"/>
              <a:cs typeface="Arial" charset="0"/>
            </a:endParaRPr>
          </a:p>
        </p:txBody>
      </p:sp>
      <p:sp>
        <p:nvSpPr>
          <p:cNvPr id="92" name="Rectángulo 91"/>
          <p:cNvSpPr/>
          <p:nvPr/>
        </p:nvSpPr>
        <p:spPr>
          <a:xfrm>
            <a:off x="326013" y="2744723"/>
            <a:ext cx="171509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Apoyo Académico  Zona Huasteca </a:t>
            </a:r>
          </a:p>
        </p:txBody>
      </p:sp>
      <p:cxnSp>
        <p:nvCxnSpPr>
          <p:cNvPr id="97" name="391 Conector recto"/>
          <p:cNvCxnSpPr>
            <a:cxnSpLocks noChangeShapeType="1"/>
          </p:cNvCxnSpPr>
          <p:nvPr/>
        </p:nvCxnSpPr>
        <p:spPr bwMode="auto">
          <a:xfrm flipV="1">
            <a:off x="430181" y="2958886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2" name="Rectángulo 101"/>
          <p:cNvSpPr/>
          <p:nvPr/>
        </p:nvSpPr>
        <p:spPr>
          <a:xfrm>
            <a:off x="304379" y="2925880"/>
            <a:ext cx="17090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Juan Carlos Yáñez García</a:t>
            </a:r>
          </a:p>
          <a:p>
            <a:pPr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  (CZ-II)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BF2AD351-E8E4-47D8-B11C-C14C6856B863}"/>
              </a:ext>
            </a:extLst>
          </p:cNvPr>
          <p:cNvSpPr/>
          <p:nvPr/>
        </p:nvSpPr>
        <p:spPr>
          <a:xfrm>
            <a:off x="2682906" y="3541837"/>
            <a:ext cx="16051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Margarita Trejo Rubio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ADEF823E-5180-D659-A721-7A00FDEA4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1921" y="484354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37C29E36-A4AD-1330-8703-71D45F4FAD2E}"/>
              </a:ext>
            </a:extLst>
          </p:cNvPr>
          <p:cNvSpPr txBox="1"/>
          <p:nvPr/>
        </p:nvSpPr>
        <p:spPr>
          <a:xfrm>
            <a:off x="2597524" y="5028622"/>
            <a:ext cx="16259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Julio Israel  Torres Álvarez</a:t>
            </a:r>
          </a:p>
          <a:p>
            <a:pPr marL="228600" indent="-228600"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55" name="391 Conector recto">
            <a:extLst>
              <a:ext uri="{FF2B5EF4-FFF2-40B4-BE49-F238E27FC236}">
                <a16:creationId xmlns="" xmlns:a16="http://schemas.microsoft.com/office/drawing/2014/main" id="{34F4C2ED-8B44-4F52-87EE-5767C3D034B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55486" y="5025815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4" name="Rectángulo 23"/>
          <p:cNvSpPr/>
          <p:nvPr/>
        </p:nvSpPr>
        <p:spPr>
          <a:xfrm>
            <a:off x="2618558" y="4841477"/>
            <a:ext cx="162452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s-ES_tradnl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E7D31994-4961-C475-63BA-8BCACBEA7EF6}"/>
              </a:ext>
            </a:extLst>
          </p:cNvPr>
          <p:cNvSpPr/>
          <p:nvPr/>
        </p:nvSpPr>
        <p:spPr>
          <a:xfrm>
            <a:off x="2616133" y="4776236"/>
            <a:ext cx="1729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Departamento de  Actividades Paraescolares 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578923" y="2959487"/>
            <a:ext cx="1614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Miguel Ángel Mendoza Martínez          Jefe de 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1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Conector recto 101"/>
          <p:cNvCxnSpPr/>
          <p:nvPr/>
        </p:nvCxnSpPr>
        <p:spPr>
          <a:xfrm>
            <a:off x="1644892" y="3674023"/>
            <a:ext cx="370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4" name="Imagen 9">
            <a:extLst>
              <a:ext uri="{FF2B5EF4-FFF2-40B4-BE49-F238E27FC236}">
                <a16:creationId xmlns="" xmlns:a16="http://schemas.microsoft.com/office/drawing/2014/main" id="{54960F14-1517-47BF-9F9A-CB39F6AA7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" name="Conector recto 152"/>
          <p:cNvCxnSpPr/>
          <p:nvPr/>
        </p:nvCxnSpPr>
        <p:spPr>
          <a:xfrm flipH="1">
            <a:off x="833747" y="4535867"/>
            <a:ext cx="0" cy="216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3569849" y="4528840"/>
            <a:ext cx="0" cy="360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H="1">
            <a:off x="5949894" y="4535867"/>
            <a:ext cx="0" cy="360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336 Conector recto"/>
          <p:cNvCxnSpPr>
            <a:cxnSpLocks noChangeShapeType="1"/>
          </p:cNvCxnSpPr>
          <p:nvPr/>
        </p:nvCxnSpPr>
        <p:spPr bwMode="auto">
          <a:xfrm>
            <a:off x="3567295" y="1684840"/>
            <a:ext cx="0" cy="2844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5095862" y="480355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242903" y="475476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altLang="es-MX" sz="700" dirty="0">
              <a:cs typeface="Arial" panose="020B0604020202020204" pitchFamily="34" charset="0"/>
            </a:endParaRPr>
          </a:p>
        </p:txBody>
      </p:sp>
      <p:cxnSp>
        <p:nvCxnSpPr>
          <p:cNvPr id="68" name="336 Conector recto"/>
          <p:cNvCxnSpPr>
            <a:cxnSpLocks noChangeShapeType="1"/>
          </p:cNvCxnSpPr>
          <p:nvPr/>
        </p:nvCxnSpPr>
        <p:spPr bwMode="auto">
          <a:xfrm flipH="1" flipV="1">
            <a:off x="838219" y="4536305"/>
            <a:ext cx="51120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Rectangle 9"/>
          <p:cNvSpPr>
            <a:spLocks noChangeArrowheads="1"/>
          </p:cNvSpPr>
          <p:nvPr/>
        </p:nvSpPr>
        <p:spPr bwMode="auto">
          <a:xfrm>
            <a:off x="4463909" y="341470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5080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9" name="Rectangle 9"/>
          <p:cNvSpPr>
            <a:spLocks noChangeArrowheads="1"/>
          </p:cNvSpPr>
          <p:nvPr/>
        </p:nvSpPr>
        <p:spPr bwMode="auto">
          <a:xfrm>
            <a:off x="833747" y="34297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75" name="Grupo 74"/>
          <p:cNvGrpSpPr/>
          <p:nvPr/>
        </p:nvGrpSpPr>
        <p:grpSpPr>
          <a:xfrm>
            <a:off x="1915895" y="8246855"/>
            <a:ext cx="2170112" cy="523220"/>
            <a:chOff x="1268413" y="8101013"/>
            <a:chExt cx="2170112" cy="523220"/>
          </a:xfrm>
        </p:grpSpPr>
        <p:sp>
          <p:nvSpPr>
            <p:cNvPr id="76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82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06 Puesto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 de  base.          </a:t>
              </a:r>
              <a:endParaRPr lang="es-ES_tradnl" sz="700" dirty="0">
                <a:solidFill>
                  <a:schemeClr val="accent1">
                    <a:lumMod val="75000"/>
                  </a:schemeClr>
                </a:solidFill>
                <a:latin typeface="Literata" pitchFamily="2" charset="0"/>
              </a:endParaRPr>
            </a:p>
            <a:p>
              <a:pPr algn="just">
                <a:defRPr/>
              </a:pPr>
              <a:endParaRPr lang="es-MX" sz="700" dirty="0">
                <a:latin typeface="Literata" pitchFamily="2" charset="0"/>
              </a:endParaRPr>
            </a:p>
            <a:p>
              <a:pPr algn="just">
                <a:defRPr/>
              </a:pPr>
              <a:r>
                <a:rPr lang="es-ES_tradnl" sz="700" b="1" i="1" dirty="0">
                  <a:latin typeface="Literata" pitchFamily="2" charset="0"/>
                </a:rPr>
                <a:t>Total : </a:t>
              </a:r>
              <a:r>
                <a:rPr lang="es-MX" sz="700" b="1" i="1" dirty="0">
                  <a:latin typeface="Literata" pitchFamily="2" charset="0"/>
                </a:rPr>
                <a:t>06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83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sp>
        <p:nvSpPr>
          <p:cNvPr id="9" name="Rectángulo 8"/>
          <p:cNvSpPr/>
          <p:nvPr/>
        </p:nvSpPr>
        <p:spPr>
          <a:xfrm>
            <a:off x="702428" y="3425758"/>
            <a:ext cx="181259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 de Recursos Financieros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21995" y="3589277"/>
            <a:ext cx="1599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César Fernando  Pérez Moreno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solidFill>
                  <a:srgbClr val="FF0000"/>
                </a:solidFill>
                <a:latin typeface="Literata" pitchFamily="2" charset="0"/>
                <a:cs typeface="Arial" panose="020B0604020202020204" pitchFamily="34" charset="0"/>
              </a:rPr>
              <a:t>  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237376" y="4760184"/>
            <a:ext cx="158943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de Recursos Materiales </a:t>
            </a:r>
          </a:p>
        </p:txBody>
      </p:sp>
      <p:sp>
        <p:nvSpPr>
          <p:cNvPr id="90" name="Rectangle 9"/>
          <p:cNvSpPr>
            <a:spLocks noChangeArrowheads="1"/>
          </p:cNvSpPr>
          <p:nvPr/>
        </p:nvSpPr>
        <p:spPr bwMode="auto">
          <a:xfrm>
            <a:off x="2766329" y="1419416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tangle 9"/>
          <p:cNvSpPr>
            <a:spLocks noChangeArrowheads="1"/>
          </p:cNvSpPr>
          <p:nvPr/>
        </p:nvSpPr>
        <p:spPr bwMode="auto">
          <a:xfrm>
            <a:off x="2773655" y="200269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Rectangle 9"/>
          <p:cNvSpPr>
            <a:spLocks noChangeArrowheads="1"/>
          </p:cNvSpPr>
          <p:nvPr/>
        </p:nvSpPr>
        <p:spPr bwMode="auto">
          <a:xfrm>
            <a:off x="2773655" y="273986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95" name="Rectángulo 94"/>
          <p:cNvSpPr/>
          <p:nvPr/>
        </p:nvSpPr>
        <p:spPr>
          <a:xfrm>
            <a:off x="2789007" y="1529582"/>
            <a:ext cx="157224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96" name="Rectángulo 95"/>
          <p:cNvSpPr/>
          <p:nvPr/>
        </p:nvSpPr>
        <p:spPr>
          <a:xfrm>
            <a:off x="2778963" y="2110797"/>
            <a:ext cx="161001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irección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Administrativa </a:t>
            </a:r>
          </a:p>
        </p:txBody>
      </p:sp>
      <p:sp>
        <p:nvSpPr>
          <p:cNvPr id="98" name="Rectángulo 97"/>
          <p:cNvSpPr/>
          <p:nvPr/>
        </p:nvSpPr>
        <p:spPr>
          <a:xfrm>
            <a:off x="2773655" y="2702684"/>
            <a:ext cx="162063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Subdirección Administrativa </a:t>
            </a:r>
            <a:endParaRPr lang="es-ES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2750398" y="2893944"/>
            <a:ext cx="16206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Baltazar Mendieta Quiroz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23" name="Text Box 71"/>
          <p:cNvSpPr txBox="1">
            <a:spLocks noChangeArrowheads="1"/>
          </p:cNvSpPr>
          <p:nvPr/>
        </p:nvSpPr>
        <p:spPr bwMode="auto">
          <a:xfrm>
            <a:off x="49507" y="760898"/>
            <a:ext cx="67769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Dirección Administrativa 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19" name="Line 1029"/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29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489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  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2790172" y="481141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87EC7658-9756-4954-AD2F-1EFB8EB447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3909" y="358676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9" name="259 Conector recto">
            <a:extLst>
              <a:ext uri="{FF2B5EF4-FFF2-40B4-BE49-F238E27FC236}">
                <a16:creationId xmlns="" xmlns:a16="http://schemas.microsoft.com/office/drawing/2014/main" id="{1B152BE9-0A31-4CD9-AB2A-CC935AD376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77255" y="288228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1" name="259 Conector recto">
            <a:extLst>
              <a:ext uri="{FF2B5EF4-FFF2-40B4-BE49-F238E27FC236}">
                <a16:creationId xmlns="" xmlns:a16="http://schemas.microsoft.com/office/drawing/2014/main" id="{A47EE52C-FCB6-4224-8906-F23E7B7635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6503" y="495305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2" name="259 Conector recto">
            <a:extLst>
              <a:ext uri="{FF2B5EF4-FFF2-40B4-BE49-F238E27FC236}">
                <a16:creationId xmlns="" xmlns:a16="http://schemas.microsoft.com/office/drawing/2014/main" id="{3B6539D9-FCC2-46D6-ACAD-E89629D71E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99462" y="497434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3" name="259 Conector recto">
            <a:extLst>
              <a:ext uri="{FF2B5EF4-FFF2-40B4-BE49-F238E27FC236}">
                <a16:creationId xmlns="" xmlns:a16="http://schemas.microsoft.com/office/drawing/2014/main" id="{44078144-B4B4-4982-8953-57AF1E27F6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7347" y="359550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8" name="Text Box 148">
            <a:extLst>
              <a:ext uri="{FF2B5EF4-FFF2-40B4-BE49-F238E27FC236}">
                <a16:creationId xmlns="" xmlns:a16="http://schemas.microsoft.com/office/drawing/2014/main" id="{683B6742-4D68-49FC-A8AE-0D4577F46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4496066" y="3566620"/>
            <a:ext cx="159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Elizabeth Acuña Pérez</a:t>
            </a:r>
          </a:p>
          <a:p>
            <a:pPr algn="ctr"/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</a:t>
            </a:r>
            <a:r>
              <a:rPr lang="es-MX" altLang="es-MX" sz="700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107" name="Rectángulo 106"/>
          <p:cNvSpPr/>
          <p:nvPr/>
        </p:nvSpPr>
        <p:spPr>
          <a:xfrm>
            <a:off x="4442203" y="3397364"/>
            <a:ext cx="16057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de Recursos Humanos  </a:t>
            </a:r>
            <a:endParaRPr lang="es-ES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E139D3EC-3E4B-960C-18EC-6382E046FC85}"/>
              </a:ext>
            </a:extLst>
          </p:cNvPr>
          <p:cNvSpPr/>
          <p:nvPr/>
        </p:nvSpPr>
        <p:spPr>
          <a:xfrm>
            <a:off x="5103311" y="4954255"/>
            <a:ext cx="1609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Jaime Alonso Araiza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264769" y="4931956"/>
            <a:ext cx="1570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Ana Daniela Salinas López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 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92255" y="4800311"/>
            <a:ext cx="158333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Departamento  de Informática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07167" y="4959812"/>
            <a:ext cx="1578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Luis Beltrán Galar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EB25BB75-4D5A-2444-9D19-DA75792C2E57}"/>
              </a:ext>
            </a:extLst>
          </p:cNvPr>
          <p:cNvSpPr/>
          <p:nvPr/>
        </p:nvSpPr>
        <p:spPr>
          <a:xfrm>
            <a:off x="2778545" y="4801920"/>
            <a:ext cx="159119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Departamento  de Diseño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6" name="259 Conector recto">
            <a:extLst>
              <a:ext uri="{FF2B5EF4-FFF2-40B4-BE49-F238E27FC236}">
                <a16:creationId xmlns="" xmlns:a16="http://schemas.microsoft.com/office/drawing/2014/main" id="{924F507C-A137-03E2-8F80-DBFD3CBF1C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93772" y="497434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3063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n 9">
            <a:extLst>
              <a:ext uri="{FF2B5EF4-FFF2-40B4-BE49-F238E27FC236}">
                <a16:creationId xmlns="" xmlns:a16="http://schemas.microsoft.com/office/drawing/2014/main" id="{B1346E0F-C587-4169-B117-85214C587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0" name="Conector recto 109"/>
          <p:cNvCxnSpPr/>
          <p:nvPr/>
        </p:nvCxnSpPr>
        <p:spPr>
          <a:xfrm>
            <a:off x="1268760" y="4478217"/>
            <a:ext cx="0" cy="252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Conector recto 104"/>
          <p:cNvCxnSpPr/>
          <p:nvPr/>
        </p:nvCxnSpPr>
        <p:spPr>
          <a:xfrm>
            <a:off x="2168860" y="3369877"/>
            <a:ext cx="226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3429000" y="1490217"/>
            <a:ext cx="0" cy="2988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2" name="Line 17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73" name="154 Rectángulo"/>
          <p:cNvSpPr/>
          <p:nvPr/>
        </p:nvSpPr>
        <p:spPr>
          <a:xfrm>
            <a:off x="2672916" y="1115616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4" name="156 Rectángulo"/>
          <p:cNvSpPr/>
          <p:nvPr/>
        </p:nvSpPr>
        <p:spPr>
          <a:xfrm>
            <a:off x="2672916" y="2121011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33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5" name="157 Rectángulo"/>
          <p:cNvSpPr/>
          <p:nvPr/>
        </p:nvSpPr>
        <p:spPr>
          <a:xfrm>
            <a:off x="550903" y="3095058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6" name="164 CuadroTexto"/>
          <p:cNvSpPr txBox="1"/>
          <p:nvPr/>
        </p:nvSpPr>
        <p:spPr>
          <a:xfrm>
            <a:off x="2681537" y="1240868"/>
            <a:ext cx="15789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b="1" dirty="0">
                <a:latin typeface="Literata" pitchFamily="2" charset="0"/>
                <a:cs typeface="Arial" charset="0"/>
              </a:rPr>
              <a:t>Dirección General</a:t>
            </a:r>
          </a:p>
        </p:txBody>
      </p:sp>
      <p:sp>
        <p:nvSpPr>
          <p:cNvPr id="81" name="179 Rectángulo"/>
          <p:cNvSpPr/>
          <p:nvPr/>
        </p:nvSpPr>
        <p:spPr>
          <a:xfrm>
            <a:off x="4399144" y="3088025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Rectángulo 1"/>
          <p:cNvSpPr/>
          <p:nvPr/>
        </p:nvSpPr>
        <p:spPr>
          <a:xfrm>
            <a:off x="2550588" y="2248557"/>
            <a:ext cx="184581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irección </a:t>
            </a: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 Planeación Académica  </a:t>
            </a:r>
          </a:p>
        </p:txBody>
      </p:sp>
      <p:sp>
        <p:nvSpPr>
          <p:cNvPr id="61" name="157 Rectángulo"/>
          <p:cNvSpPr/>
          <p:nvPr/>
        </p:nvSpPr>
        <p:spPr>
          <a:xfrm>
            <a:off x="486876" y="4707970"/>
            <a:ext cx="1609476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endParaRPr lang="es-MX" altLang="es-MX" sz="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50600" y="3050113"/>
            <a:ext cx="15956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 de Planeación Educativa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47570" y="3278315"/>
            <a:ext cx="15795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Luz María Pérez Moreno 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Depto. (JD-IV)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8840" y="6028419"/>
            <a:ext cx="1440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endParaRPr lang="es-ES_tradnl" altLang="es-MX" sz="7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>
            <a:off x="4410192" y="3033748"/>
            <a:ext cx="15880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 de Ingreso y Promoción Docente 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4396400" y="3275279"/>
            <a:ext cx="1628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María de la Luz Vidales Fernández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97" name="259 Conector recto"/>
          <p:cNvCxnSpPr>
            <a:cxnSpLocks noChangeShapeType="1"/>
          </p:cNvCxnSpPr>
          <p:nvPr/>
        </p:nvCxnSpPr>
        <p:spPr bwMode="auto">
          <a:xfrm>
            <a:off x="508752" y="4932970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7" name="Conector recto 36"/>
          <p:cNvCxnSpPr/>
          <p:nvPr/>
        </p:nvCxnSpPr>
        <p:spPr>
          <a:xfrm>
            <a:off x="1268760" y="4478217"/>
            <a:ext cx="4330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5589864" y="4478217"/>
            <a:ext cx="0" cy="252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2" name="Grupo 1"/>
          <p:cNvGrpSpPr>
            <a:grpSpLocks/>
          </p:cNvGrpSpPr>
          <p:nvPr/>
        </p:nvGrpSpPr>
        <p:grpSpPr bwMode="auto">
          <a:xfrm>
            <a:off x="1917936" y="8492566"/>
            <a:ext cx="2247900" cy="523220"/>
            <a:chOff x="1971663" y="8205114"/>
            <a:chExt cx="2247900" cy="524686"/>
          </a:xfrm>
        </p:grpSpPr>
        <p:sp>
          <p:nvSpPr>
            <p:cNvPr id="103" name="Text Box 41"/>
            <p:cNvSpPr txBox="1">
              <a:spLocks noChangeArrowheads="1"/>
            </p:cNvSpPr>
            <p:nvPr/>
          </p:nvSpPr>
          <p:spPr bwMode="auto">
            <a:xfrm>
              <a:off x="1971663" y="8205114"/>
              <a:ext cx="2247900" cy="52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MX" sz="700" dirty="0">
                  <a:latin typeface="Literata" pitchFamily="2" charset="0"/>
                  <a:cs typeface="Arial" panose="020B0604020202020204" pitchFamily="34" charset="0"/>
                </a:rPr>
                <a:t>03 </a:t>
              </a:r>
              <a:r>
                <a:rPr lang="es-ES_tradnl" sz="700" dirty="0">
                  <a:latin typeface="Literata" pitchFamily="2" charset="0"/>
                  <a:cs typeface="Arial" panose="020B0604020202020204" pitchFamily="34" charset="0"/>
                </a:rPr>
                <a:t>Puestos de confianza</a:t>
              </a:r>
            </a:p>
            <a:p>
              <a:pPr algn="just">
                <a:defRPr/>
              </a:pPr>
              <a:r>
                <a:rPr lang="es-MX" sz="700" dirty="0">
                  <a:latin typeface="Literata" pitchFamily="2" charset="0"/>
                  <a:cs typeface="Arial" panose="020B0604020202020204" pitchFamily="34" charset="0"/>
                </a:rPr>
                <a:t>00 </a:t>
              </a:r>
              <a:r>
                <a:rPr lang="es-ES_tradnl" sz="700" dirty="0">
                  <a:latin typeface="Literata" pitchFamily="2" charset="0"/>
                  <a:cs typeface="Arial" panose="020B0604020202020204" pitchFamily="34" charset="0"/>
                </a:rPr>
                <a:t>Puestos de  base.       </a:t>
              </a:r>
            </a:p>
            <a:p>
              <a:pPr algn="just">
                <a:defRPr/>
              </a:pPr>
              <a:endParaRPr lang="es-MX" sz="700" dirty="0">
                <a:latin typeface="Literata" pitchFamily="2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700" i="1" dirty="0">
                  <a:latin typeface="Literata" pitchFamily="2" charset="0"/>
                  <a:cs typeface="Arial" panose="020B0604020202020204" pitchFamily="34" charset="0"/>
                </a:rPr>
                <a:t> </a:t>
              </a:r>
              <a:r>
                <a:rPr lang="es-ES_tradnl" sz="700" b="1" i="1" dirty="0">
                  <a:latin typeface="Literata" pitchFamily="2" charset="0"/>
                  <a:cs typeface="Arial" panose="020B0604020202020204" pitchFamily="34" charset="0"/>
                </a:rPr>
                <a:t>Total: </a:t>
              </a:r>
              <a:r>
                <a:rPr lang="es-MX" sz="700" b="1" i="1" dirty="0">
                  <a:latin typeface="Literata" pitchFamily="2" charset="0"/>
                  <a:cs typeface="Arial" panose="020B0604020202020204" pitchFamily="34" charset="0"/>
                </a:rPr>
                <a:t>03</a:t>
              </a:r>
              <a:endParaRPr lang="es-ES_tradnl" sz="700" b="1" i="1" dirty="0">
                <a:latin typeface="Literata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1" name="Line 94"/>
            <p:cNvSpPr>
              <a:spLocks noChangeShapeType="1"/>
            </p:cNvSpPr>
            <p:nvPr/>
          </p:nvSpPr>
          <p:spPr bwMode="auto">
            <a:xfrm>
              <a:off x="3335326" y="847733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</a:endParaRPr>
            </a:p>
          </p:txBody>
        </p:sp>
        <p:cxnSp>
          <p:nvCxnSpPr>
            <p:cNvPr id="131" name="71 Conector recto"/>
            <p:cNvCxnSpPr>
              <a:cxnSpLocks noChangeShapeType="1"/>
            </p:cNvCxnSpPr>
            <p:nvPr/>
          </p:nvCxnSpPr>
          <p:spPr bwMode="auto">
            <a:xfrm>
              <a:off x="3317875" y="8332788"/>
              <a:ext cx="792000" cy="1587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77" name="Text Box 71"/>
          <p:cNvSpPr txBox="1">
            <a:spLocks noChangeArrowheads="1"/>
          </p:cNvSpPr>
          <p:nvPr/>
        </p:nvSpPr>
        <p:spPr bwMode="auto">
          <a:xfrm>
            <a:off x="6350" y="575556"/>
            <a:ext cx="6845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Colegio de Bachilleres del Estado de San Luis Potosí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Dirección de Planeación Académica</a:t>
            </a:r>
            <a:endParaRPr lang="es-ES_tradnl" altLang="es-MX" sz="1200" b="1" i="1" dirty="0">
              <a:latin typeface="Literata" pitchFamily="2" charset="0"/>
            </a:endParaRPr>
          </a:p>
        </p:txBody>
      </p:sp>
      <p:cxnSp>
        <p:nvCxnSpPr>
          <p:cNvPr id="70" name="259 Conector recto"/>
          <p:cNvCxnSpPr>
            <a:cxnSpLocks noChangeShapeType="1"/>
          </p:cNvCxnSpPr>
          <p:nvPr/>
        </p:nvCxnSpPr>
        <p:spPr bwMode="auto">
          <a:xfrm>
            <a:off x="4396400" y="3279129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1" name="259 Conector recto"/>
          <p:cNvCxnSpPr>
            <a:cxnSpLocks noChangeShapeType="1"/>
          </p:cNvCxnSpPr>
          <p:nvPr/>
        </p:nvCxnSpPr>
        <p:spPr bwMode="auto">
          <a:xfrm>
            <a:off x="547570" y="330077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5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sp>
        <p:nvSpPr>
          <p:cNvPr id="89" name="Text Box 148">
            <a:extLst>
              <a:ext uri="{FF2B5EF4-FFF2-40B4-BE49-F238E27FC236}">
                <a16:creationId xmlns="" xmlns:a16="http://schemas.microsoft.com/office/drawing/2014/main" id="{D7E35B3F-5F9E-4FEF-853D-9CBB676DF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96" name="197 Rectángulo">
            <a:extLst>
              <a:ext uri="{FF2B5EF4-FFF2-40B4-BE49-F238E27FC236}">
                <a16:creationId xmlns="" xmlns:a16="http://schemas.microsoft.com/office/drawing/2014/main" id="{7411480C-11D9-48E8-B073-25FEDA091655}"/>
              </a:ext>
            </a:extLst>
          </p:cNvPr>
          <p:cNvSpPr/>
          <p:nvPr/>
        </p:nvSpPr>
        <p:spPr>
          <a:xfrm>
            <a:off x="4837989" y="4713020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33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7" name="259 Conector recto"/>
          <p:cNvCxnSpPr>
            <a:cxnSpLocks noChangeShapeType="1"/>
          </p:cNvCxnSpPr>
          <p:nvPr/>
        </p:nvCxnSpPr>
        <p:spPr bwMode="auto">
          <a:xfrm>
            <a:off x="4839699" y="4927934"/>
            <a:ext cx="1584000" cy="0"/>
          </a:xfrm>
          <a:prstGeom prst="line">
            <a:avLst/>
          </a:prstGeom>
          <a:noFill/>
          <a:ln w="6350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ctángulo 26"/>
          <p:cNvSpPr/>
          <p:nvPr/>
        </p:nvSpPr>
        <p:spPr>
          <a:xfrm>
            <a:off x="464098" y="4653397"/>
            <a:ext cx="16048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de Investigación y Evaluación Educativa</a:t>
            </a:r>
          </a:p>
        </p:txBody>
      </p:sp>
      <p:sp>
        <p:nvSpPr>
          <p:cNvPr id="18" name="Rectángulo 17"/>
          <p:cNvSpPr/>
          <p:nvPr/>
        </p:nvSpPr>
        <p:spPr>
          <a:xfrm flipH="1">
            <a:off x="4838154" y="4656317"/>
            <a:ext cx="15941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_tradnl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Departamento  de Innovación y  Organización 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4837809" y="4926276"/>
            <a:ext cx="15735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Juan José Zamarripa García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(JD-IV)</a:t>
            </a:r>
            <a:endParaRPr lang="es-ES_tradnl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6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/>
          <p:cNvCxnSpPr>
            <a:cxnSpLocks/>
          </p:cNvCxnSpPr>
          <p:nvPr/>
        </p:nvCxnSpPr>
        <p:spPr>
          <a:xfrm>
            <a:off x="6021526" y="4928579"/>
            <a:ext cx="0" cy="25391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Conector recto 158"/>
          <p:cNvCxnSpPr/>
          <p:nvPr/>
        </p:nvCxnSpPr>
        <p:spPr>
          <a:xfrm>
            <a:off x="3435747" y="4700260"/>
            <a:ext cx="10352" cy="28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9BEC404A-15CC-4437-ABDA-CDE673F50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/>
          <p:cNvCxnSpPr>
            <a:cxnSpLocks/>
          </p:cNvCxnSpPr>
          <p:nvPr/>
        </p:nvCxnSpPr>
        <p:spPr>
          <a:xfrm>
            <a:off x="697093" y="4707901"/>
            <a:ext cx="0" cy="2753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/>
          <p:cNvCxnSpPr>
            <a:cxnSpLocks noChangeShapeType="1"/>
          </p:cNvCxnSpPr>
          <p:nvPr/>
        </p:nvCxnSpPr>
        <p:spPr bwMode="auto">
          <a:xfrm>
            <a:off x="3426364" y="1647155"/>
            <a:ext cx="0" cy="3060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/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/>
          <p:cNvCxnSpPr/>
          <p:nvPr/>
        </p:nvCxnSpPr>
        <p:spPr>
          <a:xfrm>
            <a:off x="6021526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/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/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/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/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/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7" name="Rectangle 9"/>
          <p:cNvSpPr>
            <a:spLocks noChangeArrowheads="1"/>
          </p:cNvSpPr>
          <p:nvPr/>
        </p:nvSpPr>
        <p:spPr bwMode="auto">
          <a:xfrm>
            <a:off x="68133" y="744929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209" name="Rectangle 9"/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/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/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/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/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 smtClean="0">
                  <a:latin typeface="Literata" pitchFamily="2" charset="0"/>
                </a:rPr>
                <a:t>16 </a:t>
              </a:r>
              <a:r>
                <a:rPr lang="es-ES_tradnl" sz="800" dirty="0">
                  <a:latin typeface="Literata" pitchFamily="2" charset="0"/>
                </a:rPr>
                <a:t>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15</a:t>
              </a:r>
            </a:p>
          </p:txBody>
        </p:sp>
        <p:sp>
          <p:nvSpPr>
            <p:cNvPr id="113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/>
          <p:cNvCxnSpPr/>
          <p:nvPr/>
        </p:nvCxnSpPr>
        <p:spPr>
          <a:xfrm>
            <a:off x="693526" y="4707314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671494" y="2832506"/>
            <a:ext cx="14212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Centro-Altiplano 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25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19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30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32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10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/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18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/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/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/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2" name="Rectangle 9"/>
          <p:cNvSpPr>
            <a:spLocks noChangeArrowheads="1"/>
          </p:cNvSpPr>
          <p:nvPr/>
        </p:nvSpPr>
        <p:spPr bwMode="auto">
          <a:xfrm>
            <a:off x="2571203" y="7494297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7" name="Line 1029"/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D40959DF-EAF5-4BF8-9C14-6B56778C68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17827DCE-3576-466C-92DC-F0DFFB32C2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322AFF09-653B-477E-BCB2-0B68D3D6E7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580B9D02-3078-45B6-8B5D-A6AE223B24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1" name="259 Conector recto">
            <a:extLst>
              <a:ext uri="{FF2B5EF4-FFF2-40B4-BE49-F238E27FC236}">
                <a16:creationId xmlns="" xmlns:a16="http://schemas.microsoft.com/office/drawing/2014/main" id="{2D251193-5F09-44FE-B38B-940E5ABD99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84ECADDD-C786-4E87-B083-61D392E742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A982DEA8-E916-4742-9898-F7BD1CE57ED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EB31365E-1CD0-4011-BF8D-A5892E6FC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17827DCE-3576-466C-92DC-F0DFFB32C2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60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741" y="759207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1" name="Rectángulo 160"/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01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81C146F6-2F08-4ACD-A306-EF2F8525F2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/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/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07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6DAE8C19-D92F-8E32-8C48-2F871A6F5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62C0FB21-C260-4FB7-BE86-2E0CA9CAA6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6FE05A50-9AC3-7D79-A1D6-70DD7A6DD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52ADB427-FED3-4BD6-801C-01BC30D0531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B4A57A5B-3E14-45C2-D96E-466EEA8B2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446" y="7461294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34363D19-2C20-4757-A737-35D565C0A8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AD90E27E-2BB7-7EF2-DCE3-C4509CFFBA32}"/>
              </a:ext>
            </a:extLst>
          </p:cNvPr>
          <p:cNvSpPr/>
          <p:nvPr/>
        </p:nvSpPr>
        <p:spPr>
          <a:xfrm>
            <a:off x="2581760" y="749133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28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8CCA7F81-2FF8-0A1C-B2A7-BEAFC0E71D35}"/>
              </a:ext>
            </a:extLst>
          </p:cNvPr>
          <p:cNvSpPr/>
          <p:nvPr/>
        </p:nvSpPr>
        <p:spPr>
          <a:xfrm>
            <a:off x="54148" y="742844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17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0582B799-DFB5-2D17-EB80-889C0AE944DC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01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0B115F28-CBCF-10F6-F91E-0A03336A3FDF}"/>
              </a:ext>
            </a:extLst>
          </p:cNvPr>
          <p:cNvSpPr/>
          <p:nvPr/>
        </p:nvSpPr>
        <p:spPr>
          <a:xfrm>
            <a:off x="5112376" y="7467727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26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4B3CDEBA-8F38-2DCA-4910-5DEE09B16DCB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25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A574DD33-364A-4468-C276-ADF2854081D3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Armando Ramírez Bautista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CEE7E47F-D68A-B3FA-D850-031CF3F3D5DA}"/>
              </a:ext>
            </a:extLst>
          </p:cNvPr>
          <p:cNvSpPr/>
          <p:nvPr/>
        </p:nvSpPr>
        <p:spPr>
          <a:xfrm>
            <a:off x="21407" y="572717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Aurelio Ramírez Bautista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0F197651-6D76-1033-895C-1E7DC1E22638}"/>
              </a:ext>
            </a:extLst>
          </p:cNvPr>
          <p:cNvSpPr/>
          <p:nvPr/>
        </p:nvSpPr>
        <p:spPr>
          <a:xfrm>
            <a:off x="45151" y="639946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Reyna Leticia Ramírez Acosta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6F97D1CE-F3F9-226E-056B-C0F3E4064641}"/>
              </a:ext>
            </a:extLst>
          </p:cNvPr>
          <p:cNvSpPr/>
          <p:nvPr/>
        </p:nvSpPr>
        <p:spPr>
          <a:xfrm>
            <a:off x="2593397" y="638927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 smtClean="0">
                <a:latin typeface="Literata" pitchFamily="2" charset="0"/>
                <a:cs typeface="Arial" panose="020B0604020202020204" pitchFamily="34" charset="0"/>
              </a:rPr>
              <a:t>Dionisia del Carmen Orozco Blanco</a:t>
            </a:r>
            <a:endParaRPr lang="en-US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B (DPB -XII)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A8E18503-4992-BD99-4CB4-2C8D48B1469A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Luz Adriana Balderas Rocha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B (DPB-XII) 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48DC9E78-9F57-1BF8-DAEA-5068A84DD239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700" dirty="0">
                <a:solidFill>
                  <a:schemeClr val="dk1"/>
                </a:solidFill>
                <a:latin typeface="Literata" pitchFamily="2" charset="0"/>
                <a:cs typeface="Arial" panose="020B0604020202020204" pitchFamily="34" charset="0"/>
                <a:sym typeface="Arial"/>
              </a:rPr>
              <a:t>José Luis Martinez Orellana</a:t>
            </a: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40F80E70-E281-3C90-8558-8B518F5B93AC}"/>
              </a:ext>
            </a:extLst>
          </p:cNvPr>
          <p:cNvSpPr/>
          <p:nvPr/>
        </p:nvSpPr>
        <p:spPr>
          <a:xfrm>
            <a:off x="2581314" y="7656362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Alejandro Medellín Cerda 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AEE6CEA7-4E11-B701-EF0C-29F45EF04956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Martha Guadalupe Galicia Benítez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(DPA-XI)  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AF95A23E-E93B-14DA-4EF6-519FC64236E0}"/>
              </a:ext>
            </a:extLst>
          </p:cNvPr>
          <p:cNvSpPr/>
          <p:nvPr/>
        </p:nvSpPr>
        <p:spPr>
          <a:xfrm>
            <a:off x="5126336" y="5703509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Benjamín Azuara Hernández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8AF6119E-E53D-0DFD-13FB-10A9BC121208}"/>
              </a:ext>
            </a:extLst>
          </p:cNvPr>
          <p:cNvSpPr/>
          <p:nvPr/>
        </p:nvSpPr>
        <p:spPr>
          <a:xfrm>
            <a:off x="5150909" y="7661569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Ana María González Salas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BCDD92B8-51C7-3809-9041-8A977B60EED7}"/>
              </a:ext>
            </a:extLst>
          </p:cNvPr>
          <p:cNvSpPr/>
          <p:nvPr/>
        </p:nvSpPr>
        <p:spPr>
          <a:xfrm>
            <a:off x="5126336" y="696610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Antonio Jiménez Troas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97620960-F842-DA0B-CE48-E9D431BB8ACA}"/>
              </a:ext>
            </a:extLst>
          </p:cNvPr>
          <p:cNvSpPr txBox="1"/>
          <p:nvPr/>
        </p:nvSpPr>
        <p:spPr>
          <a:xfrm>
            <a:off x="2593120" y="5742840"/>
            <a:ext cx="162382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Mayra Lizeth Wong Miranda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</a:t>
            </a:r>
            <a:r>
              <a:rPr lang="es-ES_tradnl" sz="800" dirty="0">
                <a:latin typeface="Literata" pitchFamily="2" charset="0"/>
                <a:cs typeface="Arial" panose="020B0604020202020204" pitchFamily="34" charset="0"/>
              </a:rPr>
              <a:t>)     </a:t>
            </a:r>
          </a:p>
        </p:txBody>
      </p:sp>
      <p:sp>
        <p:nvSpPr>
          <p:cNvPr id="49" name="Rectangle 9">
            <a:extLst>
              <a:ext uri="{FF2B5EF4-FFF2-40B4-BE49-F238E27FC236}">
                <a16:creationId xmlns="" xmlns:a16="http://schemas.microsoft.com/office/drawing/2014/main" id="{E7487F0E-9B4D-8D6C-4CAC-C639CFDA6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41" y="807164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2A7AFB29-7226-28AB-4F08-BB389DC4C08C}"/>
              </a:ext>
            </a:extLst>
          </p:cNvPr>
          <p:cNvSpPr/>
          <p:nvPr/>
        </p:nvSpPr>
        <p:spPr>
          <a:xfrm>
            <a:off x="5132277" y="6355150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Adriana Camacho Acevedo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51" name="259 Conector recto">
            <a:extLst>
              <a:ext uri="{FF2B5EF4-FFF2-40B4-BE49-F238E27FC236}">
                <a16:creationId xmlns="" xmlns:a16="http://schemas.microsoft.com/office/drawing/2014/main" id="{5CCA5016-58DB-CE6A-DCB7-7A319FA64A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338" y="823564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0C83E3BD-08BA-A996-11AE-AD8FE46F82D8}"/>
              </a:ext>
            </a:extLst>
          </p:cNvPr>
          <p:cNvSpPr/>
          <p:nvPr/>
        </p:nvSpPr>
        <p:spPr>
          <a:xfrm>
            <a:off x="71375" y="805080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32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5CC5485A-885D-04DE-445B-583B2EB0D51C}"/>
              </a:ext>
            </a:extLst>
          </p:cNvPr>
          <p:cNvSpPr/>
          <p:nvPr/>
        </p:nvSpPr>
        <p:spPr>
          <a:xfrm>
            <a:off x="51010" y="7006223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J. Jesús Pérez Crispín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 Director de Plantel (DPB-XII)  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BC7B5CD-03E2-6EDD-F3E3-14526556E1A0}"/>
              </a:ext>
            </a:extLst>
          </p:cNvPr>
          <p:cNvSpPr/>
          <p:nvPr/>
        </p:nvSpPr>
        <p:spPr>
          <a:xfrm>
            <a:off x="78374" y="760038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Adolfo Gómez González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A86303D4-7831-DFF0-0DB4-A9878E501D03}"/>
              </a:ext>
            </a:extLst>
          </p:cNvPr>
          <p:cNvSpPr/>
          <p:nvPr/>
        </p:nvSpPr>
        <p:spPr>
          <a:xfrm>
            <a:off x="79741" y="8241274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Gabriel Ledezma Reynoso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</p:spTree>
    <p:extLst>
      <p:ext uri="{BB962C8B-B14F-4D97-AF65-F5344CB8AC3E}">
        <p14:creationId xmlns:p14="http://schemas.microsoft.com/office/powerpoint/2010/main" val="3008657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5DCC34C-A07F-A24D-124C-79954EA89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F6A2E556-49D6-7FDC-DC8E-2448401A6D7C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0" cy="25391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Conector recto 158">
            <a:extLst>
              <a:ext uri="{FF2B5EF4-FFF2-40B4-BE49-F238E27FC236}">
                <a16:creationId xmlns="" xmlns:a16="http://schemas.microsoft.com/office/drawing/2014/main" id="{5223C004-FE3A-9554-CA62-275F1851D92D}"/>
              </a:ext>
            </a:extLst>
          </p:cNvPr>
          <p:cNvCxnSpPr/>
          <p:nvPr/>
        </p:nvCxnSpPr>
        <p:spPr>
          <a:xfrm>
            <a:off x="3435747" y="4700260"/>
            <a:ext cx="10352" cy="28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D0DB664D-FBA2-D48D-6F87-801661EC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29A2ABC8-BC73-8287-AC9A-CCC547DCF5BD}"/>
              </a:ext>
            </a:extLst>
          </p:cNvPr>
          <p:cNvCxnSpPr>
            <a:cxnSpLocks/>
          </p:cNvCxnSpPr>
          <p:nvPr/>
        </p:nvCxnSpPr>
        <p:spPr>
          <a:xfrm flipH="1">
            <a:off x="693526" y="4707901"/>
            <a:ext cx="3567" cy="3371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AF117E78-A96C-F7EE-8F78-1BE994E092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6364" y="1647155"/>
            <a:ext cx="0" cy="3060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D31ABE8C-A53F-CB09-A0F3-4EDFEDB4F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6D30E6F4-7B44-87F0-4ABA-FBB33055AB2A}"/>
              </a:ext>
            </a:extLst>
          </p:cNvPr>
          <p:cNvCxnSpPr/>
          <p:nvPr/>
        </p:nvCxnSpPr>
        <p:spPr>
          <a:xfrm>
            <a:off x="6021526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AD0DB968-4AF4-D053-4309-CDD5C5EAD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46B5C4B9-C7E4-4BC3-8053-59BC5BBFA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C9C06214-C01F-3C71-67E4-5E8EF4C57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EF691552-AAD6-6E9F-04DD-E2D35D719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64549790-4BCF-A7F0-3976-C221C6D3B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7" name="Rectangle 9">
            <a:extLst>
              <a:ext uri="{FF2B5EF4-FFF2-40B4-BE49-F238E27FC236}">
                <a16:creationId xmlns="" xmlns:a16="http://schemas.microsoft.com/office/drawing/2014/main" id="{7FCCA4E3-6086-17FC-D85A-021409102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33" y="744929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0F4A7E72-50FF-292B-C3EA-6B6815F28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6C0C60C3-B112-B0B0-C1AF-876D9D085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127DF04B-AB2C-0064-89CF-C9A0DD206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B6CA6837-9064-884A-91AF-73BA497FE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C353AECC-8621-4B37-CF27-1178FD3724E4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BE874BF1-D2C9-526D-A590-D346881B35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B4B9F1CF-DF9C-26CC-6608-E74B6FB985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15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15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59ACA99D-246F-7A12-65C5-ED1BE5598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72758B1D-D47D-EEF6-573C-03D8F8DDF0B8}"/>
              </a:ext>
            </a:extLst>
          </p:cNvPr>
          <p:cNvCxnSpPr/>
          <p:nvPr/>
        </p:nvCxnSpPr>
        <p:spPr>
          <a:xfrm>
            <a:off x="693526" y="4707314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0F3E2181-0E27-478F-C81D-BE44EE675118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1955A178-5550-5975-4E80-AA3ED9AF9ABD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Centro-Media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8755664F-AC43-DEA7-D5D6-547F73F25FBE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04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B1A2CB57-C599-CC0B-0022-DB82C087F8FB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36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2381B7CF-C281-5C37-9354-253BCFDA91AB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08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0B0C1D04-AA0B-8AF6-958D-63D58ABE1C07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09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858F5ACB-1053-88E2-4613-05BE7EAE2F65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20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776BC319-B1BB-6531-1EE3-E420824E041A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29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23AE915B-5452-B7FD-1945-3BD87C67C7ED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DEF0BD00-83B5-82B1-931D-AEEEB6C8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DD722518-CB90-04B4-CA2C-1713B3B5465B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27727C87-5E1D-828A-0316-DF8ACF95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2" name="Rectangle 9">
            <a:extLst>
              <a:ext uri="{FF2B5EF4-FFF2-40B4-BE49-F238E27FC236}">
                <a16:creationId xmlns="" xmlns:a16="http://schemas.microsoft.com/office/drawing/2014/main" id="{F580BB2C-3AF9-5897-1A63-05B917C11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203" y="7494297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8770EEF2-C0B5-E1C1-1784-8CAFA317528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12BA7EF9-3645-9B56-0809-A11ED1A3A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D3BE13B6-265F-0279-B37A-E4F7FF2CB3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EBFBBFB4-0972-6379-39E9-5368FEE0D0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0FCDA4C9-FB48-F019-BA62-37CFAF79D8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E1B865F0-CE6E-C61F-2B81-33A4092D9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5DED3031-7556-5FC2-CD9F-B9B904BA1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1" name="259 Conector recto">
            <a:extLst>
              <a:ext uri="{FF2B5EF4-FFF2-40B4-BE49-F238E27FC236}">
                <a16:creationId xmlns="" xmlns:a16="http://schemas.microsoft.com/office/drawing/2014/main" id="{CD7129E8-541C-E979-C615-D152195352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531756BB-8982-02A1-9EF2-5D4C317E14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32509229-D22E-C4A2-A77F-6E5D2B952EB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64184040-9F6D-ADE0-A4FF-96B46A354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D7C9E849-0BFB-2C3D-FC58-0F7C01295A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9E6269B6-F09C-C42B-E7EC-08CBAD9CD6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D0608B12-03D5-F5EB-AFCB-739D2053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60" name="259 Conector recto">
            <a:extLst>
              <a:ext uri="{FF2B5EF4-FFF2-40B4-BE49-F238E27FC236}">
                <a16:creationId xmlns="" xmlns:a16="http://schemas.microsoft.com/office/drawing/2014/main" id="{E7A2F5D8-75B4-1AAC-C528-368D950D2D5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741" y="759207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401672D3-B1C7-B2A6-BD76-70372C614CD6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03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B0F4DDF2-3C5E-9AA0-8997-1C093D2B25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AD3E838C-9330-99A8-204C-34332F6776D1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05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BFC17409-37EE-A2C8-1AF2-3D4BB42041E0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11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56478445-E171-C563-0F52-72F3E896F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030D3486-E398-920B-2735-5BD4934B14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A3A3C260-57A1-1285-6C3D-6979150E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8D8D8028-56EA-F8C3-D23E-90CE5B4B9F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E25EB026-D131-D96D-98DB-29F57552F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446" y="7461294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50763F07-C426-27D2-C1B8-41F047EB24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2B66DDA3-EA05-325B-6BEF-1091DDD0DC21}"/>
              </a:ext>
            </a:extLst>
          </p:cNvPr>
          <p:cNvSpPr/>
          <p:nvPr/>
        </p:nvSpPr>
        <p:spPr>
          <a:xfrm>
            <a:off x="2581760" y="749133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07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75565E2F-C428-6987-7B28-CDE84F65A300}"/>
              </a:ext>
            </a:extLst>
          </p:cNvPr>
          <p:cNvSpPr/>
          <p:nvPr/>
        </p:nvSpPr>
        <p:spPr>
          <a:xfrm>
            <a:off x="54148" y="742844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23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2C333679-7277-B1AB-F8C5-294AF8A1B962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12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902FFFE6-B019-7308-03B6-8C7BCAF831D6}"/>
              </a:ext>
            </a:extLst>
          </p:cNvPr>
          <p:cNvSpPr/>
          <p:nvPr/>
        </p:nvSpPr>
        <p:spPr>
          <a:xfrm>
            <a:off x="5112376" y="7467727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27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D14E7E1E-7D7F-4947-D92A-2C0C098B372C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15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1494EA0C-2141-3EBB-2F53-3B665D7EF12D}"/>
              </a:ext>
            </a:extLst>
          </p:cNvPr>
          <p:cNvSpPr/>
          <p:nvPr/>
        </p:nvSpPr>
        <p:spPr>
          <a:xfrm>
            <a:off x="37009" y="639547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Eduardo Martínez Reyes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9D08CE49-DDCA-64D7-779E-7C9527249CB3}"/>
              </a:ext>
            </a:extLst>
          </p:cNvPr>
          <p:cNvSpPr/>
          <p:nvPr/>
        </p:nvSpPr>
        <p:spPr>
          <a:xfrm>
            <a:off x="37010" y="698722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Martha Rodríguez Estrada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="" xmlns:a16="http://schemas.microsoft.com/office/drawing/2014/main" id="{5308CEDE-CD0C-3D96-1360-1056271B1664}"/>
              </a:ext>
            </a:extLst>
          </p:cNvPr>
          <p:cNvSpPr/>
          <p:nvPr/>
        </p:nvSpPr>
        <p:spPr>
          <a:xfrm>
            <a:off x="67615" y="757606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Adrián Moreno Manzanares 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373E6046-DE29-DE7A-695A-E73E545B33B1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Jesús Salvador García Niño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D5DFDE16-57AE-B76C-4FFC-25FB96F9E28A}"/>
              </a:ext>
            </a:extLst>
          </p:cNvPr>
          <p:cNvSpPr/>
          <p:nvPr/>
        </p:nvSpPr>
        <p:spPr>
          <a:xfrm>
            <a:off x="2575598" y="642533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Sergio Pablo Acosta Facundo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69258C19-1FC2-0802-86E5-6FA5698CB3CE}"/>
              </a:ext>
            </a:extLst>
          </p:cNvPr>
          <p:cNvSpPr/>
          <p:nvPr/>
        </p:nvSpPr>
        <p:spPr>
          <a:xfrm>
            <a:off x="2581314" y="7656362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Román Chávez Hernández  Responsable de Centro (RC_C-E)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B035EE47-05A5-6476-DDBA-A0FFD40945BC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Omar Gabriel Ortiz Rodríguez Responsable de Centro (RC_C-E)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B6D68D91-8E1C-7245-621B-5A70A3054C9D}"/>
              </a:ext>
            </a:extLst>
          </p:cNvPr>
          <p:cNvSpPr/>
          <p:nvPr/>
        </p:nvSpPr>
        <p:spPr>
          <a:xfrm>
            <a:off x="5092036" y="5702680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Silvia Deyanira Gómez Hernández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CF88E937-1853-4DE7-EB16-A9F8D5D33D21}"/>
              </a:ext>
            </a:extLst>
          </p:cNvPr>
          <p:cNvSpPr/>
          <p:nvPr/>
        </p:nvSpPr>
        <p:spPr>
          <a:xfrm>
            <a:off x="5099471" y="63440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Luis Gustavo Hatem González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F2A69686-8923-726B-7BC1-3CE0C538DB1E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César Aarón Almazán Limón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Director de Plantel  (RC_B-E) 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06F428E6-4416-A6DE-C410-6C6E9745FF65}"/>
              </a:ext>
            </a:extLst>
          </p:cNvPr>
          <p:cNvSpPr/>
          <p:nvPr/>
        </p:nvSpPr>
        <p:spPr>
          <a:xfrm>
            <a:off x="5144322" y="7641719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Arnulfo Hernández Urbiola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0E4CC33B-F1E3-1304-4AC3-7F654E5D5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41" y="807937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6601E7CA-2B01-5144-A42A-B4F61C8BF8EB}"/>
              </a:ext>
            </a:extLst>
          </p:cNvPr>
          <p:cNvSpPr/>
          <p:nvPr/>
        </p:nvSpPr>
        <p:spPr>
          <a:xfrm>
            <a:off x="-43250" y="8248976"/>
            <a:ext cx="1829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Dalid Monserrat Ramírez Panduro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cxnSp>
        <p:nvCxnSpPr>
          <p:cNvPr id="7" name="259 Conector recto">
            <a:extLst>
              <a:ext uri="{FF2B5EF4-FFF2-40B4-BE49-F238E27FC236}">
                <a16:creationId xmlns="" xmlns:a16="http://schemas.microsoft.com/office/drawing/2014/main" id="{6AC517C6-1FC5-4769-9492-DF30E9F89F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338" y="82476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EC8E5798-9CA9-0351-B96E-D229FCF99ECD}"/>
              </a:ext>
            </a:extLst>
          </p:cNvPr>
          <p:cNvSpPr/>
          <p:nvPr/>
        </p:nvSpPr>
        <p:spPr>
          <a:xfrm>
            <a:off x="71375" y="808000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31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BED3E821-BC08-7D77-779C-118889C5B0A1}"/>
              </a:ext>
            </a:extLst>
          </p:cNvPr>
          <p:cNvSpPr/>
          <p:nvPr/>
        </p:nvSpPr>
        <p:spPr>
          <a:xfrm>
            <a:off x="40569" y="574191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Samuel Moreno Monsiváis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55F0E42A-E04E-2BB5-330C-9FF63DC76855}"/>
              </a:ext>
            </a:extLst>
          </p:cNvPr>
          <p:cNvSpPr/>
          <p:nvPr/>
        </p:nvSpPr>
        <p:spPr>
          <a:xfrm>
            <a:off x="27052" y="512541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Miriam Méndez Rocha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CD8F89C1-8DDD-6E8E-C6DF-1E62A1F0A46A}"/>
              </a:ext>
            </a:extLst>
          </p:cNvPr>
          <p:cNvSpPr/>
          <p:nvPr/>
        </p:nvSpPr>
        <p:spPr>
          <a:xfrm>
            <a:off x="2512116" y="7126666"/>
            <a:ext cx="169672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86" name="Rectángulo 85">
            <a:extLst>
              <a:ext uri="{FF2B5EF4-FFF2-40B4-BE49-F238E27FC236}">
                <a16:creationId xmlns="" xmlns:a16="http://schemas.microsoft.com/office/drawing/2014/main" id="{30E4ADD2-6C89-9331-699F-A57D78523977}"/>
              </a:ext>
            </a:extLst>
          </p:cNvPr>
          <p:cNvSpPr/>
          <p:nvPr/>
        </p:nvSpPr>
        <p:spPr>
          <a:xfrm>
            <a:off x="2597357" y="574333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Francisco Aguilera Gómez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</p:spTree>
    <p:extLst>
      <p:ext uri="{BB962C8B-B14F-4D97-AF65-F5344CB8AC3E}">
        <p14:creationId xmlns:p14="http://schemas.microsoft.com/office/powerpoint/2010/main" val="417899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EA7FECE-61F6-2848-B3C2-41A94909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7A479979-DF31-B00F-B9E3-F206D7E88F2F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BBE651AF-0482-5ED5-EB5D-B1994A926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6E5FE789-9C4A-9E8F-06AB-CA576AE5872F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C161F370-F2D1-3973-231E-C782C7BD5951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0E371ED3-7A85-8675-0983-1A69BADC7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247FB53F-A786-4EA3-2AE9-6F0B5E6D5006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01E00C7B-6510-53B8-BC20-BEE5B696B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4EC14B78-D0BB-BB7A-D967-B31722AB9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1FB61CD0-C96D-D9F9-191F-36F10D02E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7BAB631D-5001-0255-1E5E-C6C6BDAB1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7133EA42-82CB-90D6-6609-21D324670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B5D4B986-4E76-BA96-2C93-7D29B8C18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48535EC4-B4A2-DF73-3A21-7B28D6847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C8C804A0-2C7F-0F9B-ED13-E88373241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FD9A5169-B48D-4C27-5302-79D06E48B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A79BB63C-75ED-BDAB-A4BE-37D2988DF233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6456E04A-967B-9F06-72EF-EEAB392A06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3616CA17-18C1-689E-329F-7EFFC5AA5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 smtClean="0">
                  <a:latin typeface="Literata" pitchFamily="2" charset="0"/>
                </a:rPr>
                <a:t>12 </a:t>
              </a:r>
              <a:r>
                <a:rPr lang="es-ES_tradnl" sz="800" dirty="0">
                  <a:latin typeface="Literata" pitchFamily="2" charset="0"/>
                </a:rPr>
                <a:t>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13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8D60182F-02A2-D3B7-13BE-63C20C531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AA155F60-F1E3-9743-2F81-A2DD54DD1360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D6E5D2C3-0A11-08EA-3347-1C3180AC93E5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6A52991-7D18-070A-6C68-407829B92D4C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Huasteca-Norte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EEF1C86C-AA67-DC97-8B6C-620AC7E0817A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35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F93B3BBE-67CD-E103-FB48-7D5FFA0F5D44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34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456135D9-7253-5E63-827C-34A710AF32C8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19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C94CCC2D-1F27-803C-0289-EEA290C600EB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21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5105DD39-8B23-1ACA-F2EC-AE01C3F2D05F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22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9A87E74E-D2ED-F12C-F85C-F36745199A59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24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DF3769F4-83C1-3485-2618-204BF54E6173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0071A4D1-5417-0A52-E362-CFA93CEB4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87CA4C42-B781-35F5-DFB6-BCD3E9BA4CDD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575CA8FD-4094-B122-A885-3A8B64D23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A4F7A3EC-6DDD-E026-DBF7-CB2F2537B81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8706F439-63B3-320B-5CB9-59CEE931A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15040C65-D134-8172-AC72-0A3AC045EF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1B7D3948-721B-0D1F-91D0-13A15EA472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F78D3AA8-61A3-7ED6-7E52-07242D8DFF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052A7F52-AA8D-CED6-839C-C1909EB9E9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23E47264-411E-E9DA-1DE7-7D8D7C35F25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45206A9E-41B7-FE1C-93BA-62656D96D90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75649024-CB55-E904-3833-99A7786E48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CBF78C50-F61C-E19E-9068-074458D1D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8B96268F-FA6C-3B15-BC88-B3CBEFAE50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F39C5227-6B1D-2C75-9BAE-1A0864E998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E4BDD691-7247-C6D5-0F6E-BE0082193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4B2721FB-16F8-3A5A-EF9C-4CC2D60E229B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04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95017270-C11D-CAB8-ADAC-43D73A7628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76631233-EA8E-302C-A572-6B2A7D8D28D7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06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3B26B473-A15D-823E-6246-FB115DFB3E28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15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83BFA346-7048-936E-67C3-48CF6F047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9CF042B3-A68F-C0D4-4F38-A8B1403FA0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A656E198-A2B4-41B9-9797-CBF0F186D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36A75728-A3FD-6485-481B-0A9411DA3CB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0480BEC2-D5E3-B05B-EFBC-FF718A878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32C70577-CC9A-D2A4-CC9D-C1B3F90EF7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A52CF9AA-9FA2-789E-77EE-C3609F587A15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28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72FB0604-F77B-60FC-5BDF-BBB45AB17D40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17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D8379A4C-61B6-06B5-4866-A03E6997CCF5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29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2D3AFA4D-1365-6512-4C80-81E1984B4ABA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Juventino Alvarado Torres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059CA86C-74AE-3242-1444-B93446778989}"/>
              </a:ext>
            </a:extLst>
          </p:cNvPr>
          <p:cNvSpPr/>
          <p:nvPr/>
        </p:nvSpPr>
        <p:spPr>
          <a:xfrm>
            <a:off x="22795" y="571010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Oscar Lara Lara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05F1B50F-7148-4A12-FCF2-F3C530D1BBB5}"/>
              </a:ext>
            </a:extLst>
          </p:cNvPr>
          <p:cNvSpPr/>
          <p:nvPr/>
        </p:nvSpPr>
        <p:spPr>
          <a:xfrm>
            <a:off x="37009" y="639547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Jorge Luis Reyes Rivera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B49BA155-0D77-3D7F-00B3-7F059C3B8E1C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María Magdalena Roque Soria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B231F5EB-0609-AB53-4F34-295DDAD8F890}"/>
              </a:ext>
            </a:extLst>
          </p:cNvPr>
          <p:cNvSpPr/>
          <p:nvPr/>
        </p:nvSpPr>
        <p:spPr>
          <a:xfrm>
            <a:off x="2575598" y="642533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Luis Hernández Santiago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0859EC20-299C-BA16-6322-F35599C5F5C9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Abigail Sánchez Flores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54A2071C-491C-5CA6-F454-1D938DB4B63C}"/>
              </a:ext>
            </a:extLst>
          </p:cNvPr>
          <p:cNvSpPr/>
          <p:nvPr/>
        </p:nvSpPr>
        <p:spPr>
          <a:xfrm>
            <a:off x="5101748" y="5134162"/>
            <a:ext cx="167016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13131079-0B1A-9378-B2BC-805BEF58C572}"/>
              </a:ext>
            </a:extLst>
          </p:cNvPr>
          <p:cNvSpPr/>
          <p:nvPr/>
        </p:nvSpPr>
        <p:spPr>
          <a:xfrm>
            <a:off x="5052205" y="5681059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Francisco Manuel Barrios de la Cruz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C5045A82-B6D4-FFEE-C2D9-C4F12B14870E}"/>
              </a:ext>
            </a:extLst>
          </p:cNvPr>
          <p:cNvSpPr/>
          <p:nvPr/>
        </p:nvSpPr>
        <p:spPr>
          <a:xfrm>
            <a:off x="5126840" y="6349306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Felipe Santiago Castillo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C898A0A5-6C60-B158-D51E-B24BC67B691E}"/>
              </a:ext>
            </a:extLst>
          </p:cNvPr>
          <p:cNvSpPr/>
          <p:nvPr/>
        </p:nvSpPr>
        <p:spPr>
          <a:xfrm>
            <a:off x="5148385" y="695489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Eduardo Guerrero Rodríguez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C(RC_B-E)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AEA0F3C6-7483-A729-5988-5CFE78C96909}"/>
              </a:ext>
            </a:extLst>
          </p:cNvPr>
          <p:cNvSpPr/>
          <p:nvPr/>
        </p:nvSpPr>
        <p:spPr>
          <a:xfrm>
            <a:off x="2563581" y="7694705"/>
            <a:ext cx="1647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Adriana Elizabeth Zúñiga Pérez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571B1B93-CD30-8685-E977-81FC4D5F47DC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Jenny Cindy Medina Rodríguez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="" xmlns:a16="http://schemas.microsoft.com/office/drawing/2014/main" id="{BBA97633-704B-8798-DD0F-B983B9A36C49}"/>
              </a:ext>
            </a:extLst>
          </p:cNvPr>
          <p:cNvSpPr/>
          <p:nvPr/>
        </p:nvSpPr>
        <p:spPr>
          <a:xfrm>
            <a:off x="46540" y="699550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 smtClean="0">
                <a:latin typeface="Literata" pitchFamily="2" charset="0"/>
                <a:cs typeface="Arial" panose="020B0604020202020204" pitchFamily="34" charset="0"/>
              </a:rPr>
              <a:t>Ramón Coronado Velarde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</p:spTree>
    <p:extLst>
      <p:ext uri="{BB962C8B-B14F-4D97-AF65-F5344CB8AC3E}">
        <p14:creationId xmlns:p14="http://schemas.microsoft.com/office/powerpoint/2010/main" val="3231390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5470F83-FD50-A3A2-9B61-143884AB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658C11B4-FA9B-EDCA-0657-BFFD2AE84E9D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AE36AAB8-469F-7866-F4A0-CE471088D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17CA35B9-4256-3ACF-862D-15AF5B888207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DD7790FD-A5B9-C960-9F09-500255109651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1DB56B7A-6FCE-DC58-46D5-5C6DC72AA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B8133C4D-1B22-12EB-CC53-388F21366D03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C2166301-1727-4672-4A26-D75667868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3E652EC6-7716-F720-6C08-04D94FBE3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78851001-40A9-3617-64E5-DD4ADA767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E4FE484E-F174-1A3F-C47F-EF951CF16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542512A9-BC18-12F6-8D85-297CD015F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7522FB28-91D0-C74F-5958-F2805AD71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23FCC7B7-44FE-0DE0-2D4D-12CBEB18B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9A17AD92-72B3-BB6F-D27F-3392037C6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3267C237-E363-1549-7FF8-1A778230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105867DF-B69C-DF4D-AD94-2DD076F07489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19B4EE55-2228-F27F-738D-2A25090B2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DB6E4547-39A3-760D-6EC5-86DD411D90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13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13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080C83E4-D182-6629-E6F9-94543DE53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5317CD25-45A0-1C52-EF42-54DA0443F581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42A37E6-F4DD-F471-6C08-DBB3D0C3C73B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EBE44E66-7501-ABDF-66B7-BD0CA6CAFB12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Huasteca-Centro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30705870-2AEA-9102-943D-FA6811700FD4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F6504099-552A-1894-156D-0F7D5ED90EFF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37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8FE91BFD-3391-5B3F-E753-FF9325D2BFBC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22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EC6DCE40-961F-8BA5-3AF7-3F409E58B437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23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3151A2D4-CD77-1D48-8D49-7E391595744F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16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15E3DE49-A2CC-A3C1-73F6-0043AF93071C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31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D735AABC-2ADC-5422-791D-786606FA3512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BCE0E926-16B5-6E12-0A64-0F5F5809C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750B9228-747F-AB30-EB2D-5FB00DE4B93F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13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FFEC7B43-029F-5662-DBDE-B4D970E5A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E8FAAC3C-9313-382E-F283-450E7FB7D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94050A43-D02D-AC23-8579-4ED770205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F9B67BF9-F721-BF3F-C554-383D8F6AEB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E5E274A3-AF43-0D00-5D4F-A33F73764C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9471656D-886B-3216-21BB-BF0F83A5C00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887C2CC9-E29D-892D-5EC3-847432B6DC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A67E80C0-03E4-85ED-61C7-F30FD62C83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34163C7D-C326-5986-7941-7AA8400AC9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3D986F77-998D-46D4-FB1B-14B1B2B163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74A357CA-3552-491D-0B0A-06E42E62D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1729D81E-D692-D231-06B3-996CD7B460A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2340DB69-727A-8386-D4CC-D05E2EEF8C6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82E02B28-7839-B2BB-6D47-378523A7A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7405D9BB-296F-2F15-9E44-730BFE20CE5B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09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FAA75384-A492-C329-0A4E-41E420F528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3066993-EEFD-B699-9A59-5E3C06DD64E8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13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D503FA60-BF9B-6A7E-9B19-871FA35FFEF0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14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4EF8711E-A254-8866-0890-50C45D6B3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E1CFC260-EDFC-EC08-D31B-89660409CE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3D0EF508-84B7-9043-E2AD-1D6D093D6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0FA0FE27-6B35-4270-5629-644C5DA7E56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B800D86D-DF06-B36D-E80A-376622117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C055055D-AB4F-3425-D296-7511ED50AA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A989C8E9-52BB-F656-9404-B616835F1407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24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B064040A-C699-79AB-52D7-B5E9F83B7251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18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6A2FAEC7-7197-5BA5-4ABA-430D593A2E82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5C3FCBB0-387A-124D-8856-818C72510903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Esmeralda Sánchez Tenorio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A1C5DACE-DADE-8CDF-B875-5B17893A0A38}"/>
              </a:ext>
            </a:extLst>
          </p:cNvPr>
          <p:cNvSpPr/>
          <p:nvPr/>
        </p:nvSpPr>
        <p:spPr>
          <a:xfrm>
            <a:off x="34480" y="572005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Marco Antonio Tovar Argüelles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47965A70-AC13-42A1-BB9E-DD68B99A4E7D}"/>
              </a:ext>
            </a:extLst>
          </p:cNvPr>
          <p:cNvSpPr/>
          <p:nvPr/>
        </p:nvSpPr>
        <p:spPr>
          <a:xfrm>
            <a:off x="-10754" y="6416303"/>
            <a:ext cx="16629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Edgar David Hernández Melgarejo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20E3DE56-AFE4-506D-D67C-27F003374FC0}"/>
              </a:ext>
            </a:extLst>
          </p:cNvPr>
          <p:cNvSpPr/>
          <p:nvPr/>
        </p:nvSpPr>
        <p:spPr>
          <a:xfrm>
            <a:off x="47926" y="700861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Genaro Castellanos Ahumada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1CF1AC4E-6290-3FBA-8963-EC7C1F7647A5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Carlos Jesús Larraga Lizcano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54E711FB-871D-3078-1C1D-B5739F16DAB3}"/>
              </a:ext>
            </a:extLst>
          </p:cNvPr>
          <p:cNvSpPr/>
          <p:nvPr/>
        </p:nvSpPr>
        <p:spPr>
          <a:xfrm>
            <a:off x="2537319" y="64192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Francisco Enrique Villegas Vázquez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838F4011-E43F-A797-104C-5DAF855A1E02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Rogelio Labastida Chávez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8CED62F8-3447-BE58-ACD3-8BB738D958FE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Jesús Rosas Reyes                  Responsable de Centro (RC_C-E)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C049BC5A-AB9D-739D-092C-B560F82A1EC2}"/>
              </a:ext>
            </a:extLst>
          </p:cNvPr>
          <p:cNvSpPr/>
          <p:nvPr/>
        </p:nvSpPr>
        <p:spPr>
          <a:xfrm>
            <a:off x="5052737" y="5704654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Leobardo Gallegos Gómez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9A8795F4-53F6-6E9D-6272-0A66CF4BD109}"/>
              </a:ext>
            </a:extLst>
          </p:cNvPr>
          <p:cNvSpPr/>
          <p:nvPr/>
        </p:nvSpPr>
        <p:spPr>
          <a:xfrm>
            <a:off x="5126841" y="6349306"/>
            <a:ext cx="16007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Isaú Lobatón Martínez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  <a:r>
              <a:rPr lang="es-MX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81B4C49D-F02B-5FAD-5B8F-98184DEEF7A3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Emmanuel Trujillo Navarro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19504DAA-C6CA-58E0-40D3-C86928D7AE3D}"/>
              </a:ext>
            </a:extLst>
          </p:cNvPr>
          <p:cNvSpPr/>
          <p:nvPr/>
        </p:nvSpPr>
        <p:spPr>
          <a:xfrm>
            <a:off x="2574739" y="7675472"/>
            <a:ext cx="1647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Porfirio Figueroa Hernández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F7DA56FD-0934-2813-8756-355BF3993223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Alexander Ponce Morales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</p:spTree>
    <p:extLst>
      <p:ext uri="{BB962C8B-B14F-4D97-AF65-F5344CB8AC3E}">
        <p14:creationId xmlns:p14="http://schemas.microsoft.com/office/powerpoint/2010/main" val="88595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123778F-04CA-9CE8-C903-ABF50449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11D717F2-8852-A241-0057-F754BA20EAAE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AFD89950-57BC-8B1A-EDB1-F621CB56E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DD22F65C-F1CE-3AC2-2C01-09E7C710C0D1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51BFE496-D842-48FE-D138-4D5D7AD69295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80CB830B-6BB1-C087-945D-00B978BFB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5AD2008B-BA40-2573-F8B5-5CB795F9E036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53ABC7E1-094F-0190-A961-967FD2A65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3BAEE054-0978-CB76-AF3D-1FE701985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4C94B3DD-C8BC-15F4-B4E3-31835ABB1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2E2A279C-5C73-43FB-FA87-526429CE9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D5FB670C-4133-AEE1-B118-2BD746DA3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C7C360FD-FC51-B5E0-D399-C0461EDB3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D7A819C1-3FFC-BD5D-EF07-9C9DA98E5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5D4796D6-C4F5-3714-C3D3-7DB39BFAC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B4236990-DDB0-F902-AC64-EA510A069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44769CD7-C8CC-83D6-CD80-F1CB43286F14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50F5658B-3CA7-8E0D-2B25-309431918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87A5397E-A543-66BE-3DC6-C58568ABA6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12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12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85DA703E-B4BE-80B8-C578-C1C9F98B9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621DD786-B924-E2CC-62CB-8A818FB28E47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163DF6DD-CAE7-F6F4-A78E-758E1A8F66B4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16ED31E-D7A4-FC54-8B7D-A9CE95D2EDA1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Huasteca-Sur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C49844B1-A3AC-D953-09C9-39FEAD2AE971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39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7BD81579-5967-2016-912D-AB6793213E3E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38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14A6E927-9E88-05CD-B3AD-98EA6B1EDB2B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10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EB0C54DE-B190-928D-8E9B-1EAD3277939E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11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9A4A66C8-496A-314A-2CBD-289EFACD8272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27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50048465-166D-003C-3073-B5815921D58A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33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5EE93472-8CFF-AB3F-1702-0E61C554CA23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B905190B-B704-DDEE-814C-6394D26D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9335B510-EF36-94D9-6CE7-058003E62A90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40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95DF43F8-12E0-B640-AD44-D7FA4D5F2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8CF43E19-A10A-C508-6E40-94AABA44598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A276FAB2-9C66-1206-2AA4-9474CA647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A4EE40FD-5B69-F499-502E-67CDB291E0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70F1C6E9-8A57-7922-B596-837A637A98E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0943A113-7933-AB81-EBC2-A30E7DCA578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D70CC5DE-756A-B7E4-AAE0-559C4967E9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245CD01F-3855-E5A7-3ADF-3B21DFAC541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BAF1CCD1-1DCB-49E0-D69D-A68617FEE09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90CC2DB7-A5C7-B8A9-8404-7FE4F1BEE7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2C3505F1-CED6-7881-DEB5-97F48A560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junio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641F11A7-318B-D3E2-4D94-1BE9B8D2B5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9EBA5B53-582E-9965-4EC4-155FC1B3A8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38BEE657-1731-3C74-1DDA-E349C640F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95B7C19D-3766-0574-A24F-BBA37C77EB98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08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83A80E11-F3CC-E992-8F86-B529B380C1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4C8D12D-F799-9A4B-0A01-29693EDF96C8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12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C90CF8B6-4812-E991-7560-CAC427E47094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21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34BEB288-F926-5484-FD9B-47C747E28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2A0E4850-120D-8D38-CB2F-2C01DE0B17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EF98F24E-C817-CE01-9279-E19383685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0CBA160E-A10B-8E17-DDBA-94CA35C756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0B801E44-EA5F-7C1A-A227-782E13E62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8C840134-8E0D-5FB2-B924-461C1B9FE6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6F24D27-60B9-EDAE-E6C4-AC7B1E15BFEC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14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508C40AB-CBB3-BEB4-817B-903C2C93DC80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05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0CFC603A-B82E-D575-8AC1-BA05100C3E43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BE116289-C877-614C-3244-E497FDB45049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Fátima Márquez Arvizu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(DPB-XXI)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25DCD4CF-213E-93B5-0B87-7E6AAD471EAC}"/>
              </a:ext>
            </a:extLst>
          </p:cNvPr>
          <p:cNvSpPr/>
          <p:nvPr/>
        </p:nvSpPr>
        <p:spPr>
          <a:xfrm>
            <a:off x="34480" y="572005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Juan Carlos Carvajal Vidales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5BC711F8-9730-67E6-9CE6-D545A417CB8E}"/>
              </a:ext>
            </a:extLst>
          </p:cNvPr>
          <p:cNvSpPr/>
          <p:nvPr/>
        </p:nvSpPr>
        <p:spPr>
          <a:xfrm>
            <a:off x="-11285" y="6383586"/>
            <a:ext cx="16629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Roberto Morales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7C89AFD7-E0FB-5ED4-F5E3-5A9E4B68170E}"/>
              </a:ext>
            </a:extLst>
          </p:cNvPr>
          <p:cNvSpPr/>
          <p:nvPr/>
        </p:nvSpPr>
        <p:spPr>
          <a:xfrm>
            <a:off x="47926" y="700861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Cynthia Peralta Yáñez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10B65891-B407-719E-B25B-9EBEB26B1A26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Antonio Rosas Reyes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9434B672-2CA2-B3A8-289D-42C0FBF7EF41}"/>
              </a:ext>
            </a:extLst>
          </p:cNvPr>
          <p:cNvSpPr/>
          <p:nvPr/>
        </p:nvSpPr>
        <p:spPr>
          <a:xfrm>
            <a:off x="2537319" y="64192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Higinio Hernández Hernández Director de Plantel (DPA-XI)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A3C9A72C-72BD-6770-C0FE-84BA6C847F9D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 Carmelo Cruz Agustina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34B52885-F639-491A-806B-FB1E8371B3D1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Julio Jesús Diego      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    Responsable de Centro (RC_C-E)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8C414595-69AC-DD6F-FCBD-FB7808A5D055}"/>
              </a:ext>
            </a:extLst>
          </p:cNvPr>
          <p:cNvSpPr/>
          <p:nvPr/>
        </p:nvSpPr>
        <p:spPr>
          <a:xfrm>
            <a:off x="5052737" y="5704654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Roberto Posadas García Responsable de Centro (RC_C-E)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992F19C9-D37C-6745-DBEE-E3B5F0BBA35B}"/>
              </a:ext>
            </a:extLst>
          </p:cNvPr>
          <p:cNvSpPr/>
          <p:nvPr/>
        </p:nvSpPr>
        <p:spPr>
          <a:xfrm>
            <a:off x="5126840" y="6349306"/>
            <a:ext cx="16676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Enrique Gómez Domínguez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A25B6832-5865-7EB5-1075-6184F3EF5FB7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Elica Martínez Bautista 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789F7194-1471-4401-A55B-C1E6EEAC62C2}"/>
              </a:ext>
            </a:extLst>
          </p:cNvPr>
          <p:cNvSpPr/>
          <p:nvPr/>
        </p:nvSpPr>
        <p:spPr>
          <a:xfrm>
            <a:off x="2574386" y="7726228"/>
            <a:ext cx="164705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 Responsable de Centro C(RC_C-E)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470C4192-DA0A-3CB1-7B13-0AD2F4BF1C40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González Rodríguez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</p:spTree>
    <p:extLst>
      <p:ext uri="{BB962C8B-B14F-4D97-AF65-F5344CB8AC3E}">
        <p14:creationId xmlns:p14="http://schemas.microsoft.com/office/powerpoint/2010/main" val="20167259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2171</TotalTime>
  <Words>1973</Words>
  <Application>Microsoft Office PowerPoint</Application>
  <PresentationFormat>Carta (216 x 279 mm)</PresentationFormat>
  <Paragraphs>436</Paragraphs>
  <Slides>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Literata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Innovación y Org</dc:creator>
  <cp:lastModifiedBy>Usuario de Windows</cp:lastModifiedBy>
  <cp:revision>190</cp:revision>
  <dcterms:created xsi:type="dcterms:W3CDTF">2023-06-02T16:53:06Z</dcterms:created>
  <dcterms:modified xsi:type="dcterms:W3CDTF">2026-06-30T18:48:27Z</dcterms:modified>
</cp:coreProperties>
</file>