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29FE4-668A-49E6-B089-9EAE6728A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1B49B7-8798-41B7-8601-F1F1E928B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AF9B14-090E-4975-A383-05CCF6BF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1CD4EF-D831-4803-B0DB-8FE88DB2B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8D3974-41EF-44E9-A047-B018F2D3F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220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593EA-8B68-4AB0-B60B-B88F5EDD8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1F95F8-7888-4C57-BB85-B592EAAEB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62D026-382A-42EC-B413-75E90350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15573F-C18F-4214-889E-A18F08DC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D4E6CD-53AD-4491-9ED2-BF62DE6B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20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8E84E-E7FF-4492-9B39-889CB032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3899D1-7DA4-4721-B900-27A9D6815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D208AE-7ECD-4BC6-AF2B-80974FB1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FCFCC4-18B4-4792-BA2F-DB2C97C2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7FD479-5367-44A8-BE8A-D1709B42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03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AA742-541D-4CF3-9960-4DF08676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6EBF02-BDC1-40F9-88FF-F229F9D39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D8768A-266A-432E-A0F7-796DB1184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7B45C3-E5BA-4DF0-868C-7C7A14ED7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ED81D1-E0FC-4DB6-B1AE-9E32DF31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FE522-F274-48D4-8747-E2DE17D83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356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B75B8-B7D4-4601-96AE-3745AB46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4BAD4F-29BF-4895-ABBE-F2D0EC45A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4F3AF5-C23F-4671-8915-1B5C6A1BA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BEEE82B-6E0D-43AA-97D2-652D28739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11936DD-652B-4A42-A108-D26353799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0DF666-A0AA-48C9-B886-92492EBB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776BD8-0184-4F32-896A-39DD41CB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E5CBE0-9C32-4229-8A1B-F9D90AA4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57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207F45-CBDB-4E20-A151-EE5A9DE5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BA4E85-1ACA-42D4-8C67-5434321B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6E3ADD-A130-4BE1-9005-B2879DC8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A6B3C7-8F86-4927-AF4A-883843BB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731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FD82D9-70FD-4B18-A74F-C9AC006F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6AA88C-228D-4F3F-8017-63846EE5B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667C20-8DE4-4416-ADA7-4FFEE6FA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152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B9508-96A0-468C-8F28-1AF0E8EF5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94569C-4CCF-4899-AC36-E0CED66C2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FCDB52-B222-4772-A30C-B36C027C2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0757F-889D-4E61-BD34-2E36BDDB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9E80E4-47E7-43E7-8071-38FE85B5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AFBA09-BB51-4BD8-A469-B2E13EB5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09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EAD53-D14D-43C7-B19D-12FA5297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8A22C7A-EA46-41D2-9A9E-CA5AB6F75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565B6D-A167-4D8A-B7A3-53F8507B2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8BD4D8-B679-42BB-9696-A3E776FDF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AF705-6038-4C95-81DB-7DD14B9CD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C86B44-3729-46A2-A6B7-5E404723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45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24402-B981-49EB-A81B-1040E0E8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633135-110C-4A33-8ACA-49272D5DE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BEA45C-8C8A-45E6-A768-70A54B80B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7F04DC-D6EB-420B-A25D-0AE6FD30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1FBFC3-58AF-42B9-A356-BBD53D02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265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F58706-2FBB-4C7B-9C41-533E2E69B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592A1B-CD2F-4017-8A07-BF55B3014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F64EC-8ED1-4E8C-8A89-0C96E712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44E48E-EEC3-42B8-BDEE-83F56E0D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CBE478-CB9A-412A-9F05-E770919D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87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98F6EA5-C022-461D-AFBF-74DB5A44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7D114A-57E9-4226-A3BF-20E9667A0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63BC86-8EE3-4C3D-A088-8495A43DF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AC1CC-FD83-43F2-997E-5D3EE79CE771}" type="datetimeFigureOut">
              <a:rPr lang="es-MX" smtClean="0"/>
              <a:t>06/02/2026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BDF90D-B37E-4DE7-94B1-3E36FD08F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7331F8-D96F-4C98-8179-197551223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CE2A7-48C9-43FB-8A16-D86C6D9EC6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06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05C5EFE-4B4A-41C7-941D-B761E5D15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046" y="-325093"/>
            <a:ext cx="11609636" cy="79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BC6FEB-C54B-4629-8741-0191537989C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48" y="74829"/>
            <a:ext cx="8808503" cy="7998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87C3250-EE2D-4074-9066-0FD92B03321D}"/>
              </a:ext>
            </a:extLst>
          </p:cNvPr>
          <p:cNvSpPr/>
          <p:nvPr/>
        </p:nvSpPr>
        <p:spPr>
          <a:xfrm>
            <a:off x="2990592" y="1197248"/>
            <a:ext cx="5346114" cy="5631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Puesto:	DIRECTOR TÉCNICO OPERATIVO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C9FCED2-AC4D-44D0-9072-22ECB1ACD28B}"/>
              </a:ext>
            </a:extLst>
          </p:cNvPr>
          <p:cNvSpPr/>
          <p:nvPr/>
        </p:nvSpPr>
        <p:spPr>
          <a:xfrm>
            <a:off x="2785465" y="2085242"/>
            <a:ext cx="5756369" cy="5631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Área/Departamento:      DIRECCIÓN TÉCNICA OPERATIVA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E3A5F4E-B7B3-4BF4-8BBA-116F88660688}"/>
              </a:ext>
            </a:extLst>
          </p:cNvPr>
          <p:cNvSpPr/>
          <p:nvPr/>
        </p:nvSpPr>
        <p:spPr>
          <a:xfrm>
            <a:off x="3389971" y="4227674"/>
            <a:ext cx="4944123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iterata"/>
            </a:endParaRP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CARACTERÍSTICAS, TAREAS Y RESPONSABILIDADES</a:t>
            </a: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		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9ADD4CC-3896-4C7B-9288-3720CA49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A3B5A014-6609-4DDA-A26C-2700D2989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2B40754C-D17E-4D4C-8A96-28F955F05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E503347-5B8E-4FF7-8DF5-5E7E3F2BE2CB}"/>
              </a:ext>
            </a:extLst>
          </p:cNvPr>
          <p:cNvSpPr/>
          <p:nvPr/>
        </p:nvSpPr>
        <p:spPr>
          <a:xfrm>
            <a:off x="52519" y="2992193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Coordinar y supervisar al personal técnico operativo y guardaparques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78E686-D7FD-40E9-9ED4-09CF9145C04F}"/>
              </a:ext>
            </a:extLst>
          </p:cNvPr>
          <p:cNvSpPr/>
          <p:nvPr/>
        </p:nvSpPr>
        <p:spPr>
          <a:xfrm>
            <a:off x="8113891" y="2970956"/>
            <a:ext cx="402559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Dirigir procesos de las áreas de la dependencia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68EDB94-3F3F-4C24-8FF6-8519E802E482}"/>
              </a:ext>
            </a:extLst>
          </p:cNvPr>
          <p:cNvSpPr/>
          <p:nvPr/>
        </p:nvSpPr>
        <p:spPr>
          <a:xfrm rot="19423087">
            <a:off x="8380516" y="369108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67E39874-8A19-417C-AB0F-AC911AA88169}"/>
              </a:ext>
            </a:extLst>
          </p:cNvPr>
          <p:cNvSpPr/>
          <p:nvPr/>
        </p:nvSpPr>
        <p:spPr>
          <a:xfrm rot="13244652">
            <a:off x="2371976" y="376404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2A4133D7-4590-47A5-8D54-517388F61841}"/>
              </a:ext>
            </a:extLst>
          </p:cNvPr>
          <p:cNvSpPr/>
          <p:nvPr/>
        </p:nvSpPr>
        <p:spPr>
          <a:xfrm rot="7964273">
            <a:off x="2501387" y="507577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AD23D8-C98B-4EBE-829B-21A858EF0F12}"/>
              </a:ext>
            </a:extLst>
          </p:cNvPr>
          <p:cNvSpPr/>
          <p:nvPr/>
        </p:nvSpPr>
        <p:spPr>
          <a:xfrm>
            <a:off x="87998" y="5910180"/>
            <a:ext cx="4944123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Planear y coordinar la preservación de las especies animales que existen en las reservas de los centros</a:t>
            </a:r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021B550F-4B15-40A9-9F01-CCE0631753E8}"/>
              </a:ext>
            </a:extLst>
          </p:cNvPr>
          <p:cNvSpPr/>
          <p:nvPr/>
        </p:nvSpPr>
        <p:spPr>
          <a:xfrm rot="3593020">
            <a:off x="8202238" y="5119761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AAB1466-E7CC-4A3D-8B0B-97DFB72C7FD9}"/>
              </a:ext>
            </a:extLst>
          </p:cNvPr>
          <p:cNvSpPr/>
          <p:nvPr/>
        </p:nvSpPr>
        <p:spPr>
          <a:xfrm>
            <a:off x="6576864" y="5906826"/>
            <a:ext cx="5496197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Controlar los programas y procedimientos de mantenimiento preventivo y correctivo de áreas verdes,</a:t>
            </a:r>
          </a:p>
        </p:txBody>
      </p:sp>
    </p:spTree>
    <p:extLst>
      <p:ext uri="{BB962C8B-B14F-4D97-AF65-F5344CB8AC3E}">
        <p14:creationId xmlns:p14="http://schemas.microsoft.com/office/powerpoint/2010/main" val="28312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B3E1393-4455-40E8-AE20-AA059AD2343D}"/>
              </a:ext>
            </a:extLst>
          </p:cNvPr>
          <p:cNvSpPr/>
          <p:nvPr/>
        </p:nvSpPr>
        <p:spPr>
          <a:xfrm>
            <a:off x="3556478" y="3067946"/>
            <a:ext cx="4944123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iterata"/>
            </a:endParaRPr>
          </a:p>
          <a:p>
            <a:pPr algn="ctr"/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CAPACIDADES Y HABILIDADES</a:t>
            </a:r>
          </a:p>
          <a:p>
            <a:r>
              <a:rPr lang="es-MX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		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53158CE-FAF6-484B-88F8-21DFC60F4EFA}"/>
              </a:ext>
            </a:extLst>
          </p:cNvPr>
          <p:cNvSpPr/>
          <p:nvPr/>
        </p:nvSpPr>
        <p:spPr>
          <a:xfrm>
            <a:off x="404487" y="1200659"/>
            <a:ext cx="4129188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Comunicación asertiva con usuarios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B1AE54D-FC1E-4BF0-AD6E-B645DA41CF33}"/>
              </a:ext>
            </a:extLst>
          </p:cNvPr>
          <p:cNvSpPr/>
          <p:nvPr/>
        </p:nvSpPr>
        <p:spPr>
          <a:xfrm>
            <a:off x="10112187" y="2105176"/>
            <a:ext cx="1914861" cy="20365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Detección de necesidades de capacitación al personal Operativo de la dependencia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83B21DA-7026-4331-8619-3DDB2DEE7428}"/>
              </a:ext>
            </a:extLst>
          </p:cNvPr>
          <p:cNvSpPr/>
          <p:nvPr/>
        </p:nvSpPr>
        <p:spPr>
          <a:xfrm>
            <a:off x="4141749" y="5238539"/>
            <a:ext cx="3866348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i="0" dirty="0">
                <a:solidFill>
                  <a:srgbClr val="000000"/>
                </a:solidFill>
                <a:effectLst/>
                <a:latin typeface="Mulish"/>
              </a:rPr>
              <a:t>Supervisión de la ejecución diaria de áreas operativas 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iterata"/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8FFBF521-5BF0-4D7E-B274-DFCAD153393C}"/>
              </a:ext>
            </a:extLst>
          </p:cNvPr>
          <p:cNvSpPr/>
          <p:nvPr/>
        </p:nvSpPr>
        <p:spPr>
          <a:xfrm rot="18576982">
            <a:off x="8017495" y="2208041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9031E6D9-798A-45AA-B6C6-BCB09FEB9551}"/>
              </a:ext>
            </a:extLst>
          </p:cNvPr>
          <p:cNvSpPr/>
          <p:nvPr/>
        </p:nvSpPr>
        <p:spPr>
          <a:xfrm rot="13480270">
            <a:off x="3157751" y="217355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CD09CD1F-39B4-4BDE-8B9C-A143F7F818AD}"/>
              </a:ext>
            </a:extLst>
          </p:cNvPr>
          <p:cNvSpPr/>
          <p:nvPr/>
        </p:nvSpPr>
        <p:spPr>
          <a:xfrm rot="5400000">
            <a:off x="5396674" y="416953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18D84B-A76C-4FD4-A900-C35BE7B309E9}"/>
              </a:ext>
            </a:extLst>
          </p:cNvPr>
          <p:cNvSpPr/>
          <p:nvPr/>
        </p:nvSpPr>
        <p:spPr>
          <a:xfrm>
            <a:off x="82593" y="3080197"/>
            <a:ext cx="2010482" cy="7523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Planificación y ejecución estratégica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314F277-B0CB-4EB2-BBA9-12D71B79FC62}"/>
              </a:ext>
            </a:extLst>
          </p:cNvPr>
          <p:cNvSpPr/>
          <p:nvPr/>
        </p:nvSpPr>
        <p:spPr>
          <a:xfrm>
            <a:off x="7520793" y="1208355"/>
            <a:ext cx="4266720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Liderazgo y gestión de equipos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9B408C7-BAEA-4677-8726-F2E0EC06A613}"/>
              </a:ext>
            </a:extLst>
          </p:cNvPr>
          <p:cNvSpPr/>
          <p:nvPr/>
        </p:nvSpPr>
        <p:spPr>
          <a:xfrm>
            <a:off x="82592" y="4435277"/>
            <a:ext cx="2152911" cy="7272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Trabajo bajo presión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C49B981-F33E-4BE5-91A1-95EE2053DCEE}"/>
              </a:ext>
            </a:extLst>
          </p:cNvPr>
          <p:cNvSpPr/>
          <p:nvPr/>
        </p:nvSpPr>
        <p:spPr>
          <a:xfrm>
            <a:off x="6963592" y="6265866"/>
            <a:ext cx="5181552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Visión estratégica y analítica de áreas verdes e instalaciones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019AF73-7DE4-45DB-8C89-0161EC4540A7}"/>
              </a:ext>
            </a:extLst>
          </p:cNvPr>
          <p:cNvSpPr/>
          <p:nvPr/>
        </p:nvSpPr>
        <p:spPr>
          <a:xfrm>
            <a:off x="10112188" y="4192125"/>
            <a:ext cx="1914860" cy="10464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Resolución de conflictos y  toma de decisiones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0D83343-3680-4CD0-8C20-E2DC4A0744BC}"/>
              </a:ext>
            </a:extLst>
          </p:cNvPr>
          <p:cNvSpPr/>
          <p:nvPr/>
        </p:nvSpPr>
        <p:spPr>
          <a:xfrm>
            <a:off x="46856" y="6294862"/>
            <a:ext cx="4353022" cy="56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terata"/>
              </a:rPr>
              <a:t>Gestión del cambio y adaptabilidad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66DFBF9-722D-44D4-BC85-AA4719C9D9D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48" y="74829"/>
            <a:ext cx="8808503" cy="79984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E2C9475B-07D5-420F-8BA6-AF377E798B57}"/>
              </a:ext>
            </a:extLst>
          </p:cNvPr>
          <p:cNvSpPr/>
          <p:nvPr/>
        </p:nvSpPr>
        <p:spPr>
          <a:xfrm>
            <a:off x="8994458" y="3129222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029E011C-E859-44C9-88C2-2CB1369679CC}"/>
              </a:ext>
            </a:extLst>
          </p:cNvPr>
          <p:cNvSpPr/>
          <p:nvPr/>
        </p:nvSpPr>
        <p:spPr>
          <a:xfrm rot="2823654">
            <a:off x="8793141" y="4113470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56B80546-1B8A-464B-A7B6-77FE3DC373B9}"/>
              </a:ext>
            </a:extLst>
          </p:cNvPr>
          <p:cNvSpPr/>
          <p:nvPr/>
        </p:nvSpPr>
        <p:spPr>
          <a:xfrm rot="10800000">
            <a:off x="2093076" y="3119450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26F8FE82-F176-4A46-9AC6-59144A5A573D}"/>
              </a:ext>
            </a:extLst>
          </p:cNvPr>
          <p:cNvSpPr/>
          <p:nvPr/>
        </p:nvSpPr>
        <p:spPr>
          <a:xfrm rot="8678109">
            <a:off x="2285485" y="414100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5BD7D30A-F8BD-4A4F-8FEA-D3489C764207}"/>
              </a:ext>
            </a:extLst>
          </p:cNvPr>
          <p:cNvSpPr/>
          <p:nvPr/>
        </p:nvSpPr>
        <p:spPr>
          <a:xfrm rot="3675537">
            <a:off x="8144712" y="4900825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ABDC2DAA-2C22-449A-91AD-91B0A35954AB}"/>
              </a:ext>
            </a:extLst>
          </p:cNvPr>
          <p:cNvSpPr/>
          <p:nvPr/>
        </p:nvSpPr>
        <p:spPr>
          <a:xfrm rot="7531279">
            <a:off x="2726575" y="4920243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5386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129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Literata</vt:lpstr>
      <vt:lpstr>Mulish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Trasparencia</dc:creator>
  <cp:lastModifiedBy>Trasparencia</cp:lastModifiedBy>
  <cp:revision>27</cp:revision>
  <dcterms:created xsi:type="dcterms:W3CDTF">2026-02-04T19:47:20Z</dcterms:created>
  <dcterms:modified xsi:type="dcterms:W3CDTF">2026-02-06T19:46:13Z</dcterms:modified>
</cp:coreProperties>
</file>