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6E94-A025-4808-A8C2-E34FA55FAC64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33-74D2-4A38-A0BC-27350C2811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9317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6E94-A025-4808-A8C2-E34FA55FAC64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33-74D2-4A38-A0BC-27350C2811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1367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6E94-A025-4808-A8C2-E34FA55FAC64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33-74D2-4A38-A0BC-27350C2811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2298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6E94-A025-4808-A8C2-E34FA55FAC64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33-74D2-4A38-A0BC-27350C2811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3632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6E94-A025-4808-A8C2-E34FA55FAC64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33-74D2-4A38-A0BC-27350C2811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2474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6E94-A025-4808-A8C2-E34FA55FAC64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33-74D2-4A38-A0BC-27350C2811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7406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6E94-A025-4808-A8C2-E34FA55FAC64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33-74D2-4A38-A0BC-27350C2811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5853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6E94-A025-4808-A8C2-E34FA55FAC64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33-74D2-4A38-A0BC-27350C2811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674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6E94-A025-4808-A8C2-E34FA55FAC64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33-74D2-4A38-A0BC-27350C2811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289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6E94-A025-4808-A8C2-E34FA55FAC64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33-74D2-4A38-A0BC-27350C2811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280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6E94-A025-4808-A8C2-E34FA55FAC64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B033-74D2-4A38-A0BC-27350C2811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168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F6E94-A025-4808-A8C2-E34FA55FAC64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DB033-74D2-4A38-A0BC-27350C28114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100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02" y="61442"/>
            <a:ext cx="11069595" cy="673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318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2026-05-04T17:41:52Z</dcterms:created>
  <dcterms:modified xsi:type="dcterms:W3CDTF">2026-05-04T17:42:15Z</dcterms:modified>
</cp:coreProperties>
</file>