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4144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329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9089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1435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8959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168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517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516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583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3409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9779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6A208-F26D-4976-B2CD-36FF4A33206B}" type="datetimeFigureOut">
              <a:rPr lang="es-MX" smtClean="0"/>
              <a:t>26/06/2026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7DF8F-7440-4807-B461-C8F82DB0BE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4376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87" y="95974"/>
            <a:ext cx="10838792" cy="667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484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ADMINISTRACION</dc:creator>
  <cp:lastModifiedBy>ADMINISTRACION</cp:lastModifiedBy>
  <cp:revision>1</cp:revision>
  <dcterms:created xsi:type="dcterms:W3CDTF">2026-06-26T19:17:06Z</dcterms:created>
  <dcterms:modified xsi:type="dcterms:W3CDTF">2026-06-26T19:18:43Z</dcterms:modified>
</cp:coreProperties>
</file>