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5483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4146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700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827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2352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0924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8497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8281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901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140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2192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035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364" y="1889147"/>
            <a:ext cx="9144000" cy="2966187"/>
          </a:xfrm>
        </p:spPr>
        <p:txBody>
          <a:bodyPr>
            <a:normAutofit/>
          </a:bodyPr>
          <a:lstStyle/>
          <a:p>
            <a:r>
              <a:rPr lang="es-MX" dirty="0" smtClean="0"/>
              <a:t>Este sujeto obligado si está facultado para generar la información requerida de conformidad a la Ley de Transparencia y Acceso a la Información Pública del Estado de San Luis Potosí en su artículo 84 fracción I, sin embargo no se han realizado transferencias primarias en el mes que se reporta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931720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</Words>
  <Application>Microsoft Office PowerPoint</Application>
  <PresentationFormat>Panorámica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Mily Alonso</dc:creator>
  <cp:lastModifiedBy>Mily Alonso</cp:lastModifiedBy>
  <cp:revision>1</cp:revision>
  <dcterms:created xsi:type="dcterms:W3CDTF">2024-11-07T17:35:15Z</dcterms:created>
  <dcterms:modified xsi:type="dcterms:W3CDTF">2024-11-07T17:36:16Z</dcterms:modified>
</cp:coreProperties>
</file>