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45362-4529-4DCC-BA16-B8C8FE159E42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AEFC3-67F9-4C05-B69A-D72DD796C7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2506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45362-4529-4DCC-BA16-B8C8FE159E42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AEFC3-67F9-4C05-B69A-D72DD796C7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8018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45362-4529-4DCC-BA16-B8C8FE159E42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AEFC3-67F9-4C05-B69A-D72DD796C7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1041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45362-4529-4DCC-BA16-B8C8FE159E42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AEFC3-67F9-4C05-B69A-D72DD796C7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7824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45362-4529-4DCC-BA16-B8C8FE159E42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AEFC3-67F9-4C05-B69A-D72DD796C7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0182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45362-4529-4DCC-BA16-B8C8FE159E42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AEFC3-67F9-4C05-B69A-D72DD796C7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798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45362-4529-4DCC-BA16-B8C8FE159E42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AEFC3-67F9-4C05-B69A-D72DD796C7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9964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45362-4529-4DCC-BA16-B8C8FE159E42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AEFC3-67F9-4C05-B69A-D72DD796C7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4625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45362-4529-4DCC-BA16-B8C8FE159E42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AEFC3-67F9-4C05-B69A-D72DD796C7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4838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45362-4529-4DCC-BA16-B8C8FE159E42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AEFC3-67F9-4C05-B69A-D72DD796C7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482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45362-4529-4DCC-BA16-B8C8FE159E42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AEFC3-67F9-4C05-B69A-D72DD796C7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764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45362-4529-4DCC-BA16-B8C8FE159E42}" type="datetimeFigureOut">
              <a:rPr lang="es-MX" smtClean="0"/>
              <a:t>04/02/2026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EFC3-67F9-4C05-B69A-D72DD796C77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2311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01" y="198407"/>
            <a:ext cx="11652494" cy="6469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779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ADMINISTRACION</cp:lastModifiedBy>
  <cp:revision>1</cp:revision>
  <dcterms:created xsi:type="dcterms:W3CDTF">2026-02-04T17:23:12Z</dcterms:created>
  <dcterms:modified xsi:type="dcterms:W3CDTF">2026-02-04T17:25:05Z</dcterms:modified>
</cp:coreProperties>
</file>