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108" d="100"/>
          <a:sy n="108" d="100"/>
        </p:scale>
        <p:origin x="48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smtClean="0"/>
              <a:t>Mayo 2026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557037401574801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may-26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282</c:v>
                </c:pt>
                <c:pt idx="1">
                  <c:v>250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02/06/2026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02/06/2026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77764505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566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161</cp:revision>
  <dcterms:created xsi:type="dcterms:W3CDTF">2021-08-24T18:17:24Z</dcterms:created>
  <dcterms:modified xsi:type="dcterms:W3CDTF">2026-06-02T16:35:44Z</dcterms:modified>
</cp:coreProperties>
</file>