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995" autoAdjust="0"/>
    <p:restoredTop sz="95441" autoAdjust="0"/>
  </p:normalViewPr>
  <p:slideViewPr>
    <p:cSldViewPr snapToGrid="0">
      <p:cViewPr varScale="1">
        <p:scale>
          <a:sx n="89" d="100"/>
          <a:sy n="89" d="100"/>
        </p:scale>
        <p:origin x="111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67759E-6E1D-4AE5-AF95-7BEF54C47EAD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D19D569D-E66B-4598-8CC2-802305F956C5}">
      <dgm:prSet phldrT="[Texto]" custT="1"/>
      <dgm:spPr/>
      <dgm:t>
        <a:bodyPr/>
        <a:lstStyle/>
        <a:p>
          <a:r>
            <a:rPr lang="es-ES" sz="1000" b="1" dirty="0">
              <a:latin typeface="Literata 18pt" pitchFamily="2" charset="0"/>
            </a:rPr>
            <a:t>Contralor General del Estado</a:t>
          </a:r>
        </a:p>
      </dgm:t>
    </dgm:pt>
    <dgm:pt modelId="{4C0B6F51-C6A0-48E2-9C45-866E9B92F8C6}" type="parTrans" cxnId="{3A1235E4-8C90-44B9-A4B7-8D233515A999}">
      <dgm:prSet/>
      <dgm:spPr/>
      <dgm:t>
        <a:bodyPr/>
        <a:lstStyle/>
        <a:p>
          <a:endParaRPr lang="es-ES"/>
        </a:p>
      </dgm:t>
    </dgm:pt>
    <dgm:pt modelId="{C6A56091-9C70-41CD-A69D-7DE9860E790D}" type="sibTrans" cxnId="{3A1235E4-8C90-44B9-A4B7-8D233515A999}">
      <dgm:prSet/>
      <dgm:spPr/>
      <dgm:t>
        <a:bodyPr/>
        <a:lstStyle/>
        <a:p>
          <a:endParaRPr lang="es-ES"/>
        </a:p>
      </dgm:t>
    </dgm:pt>
    <dgm:pt modelId="{32065B4E-50E2-46FD-BD43-09363A3640D2}" type="asst">
      <dgm:prSet phldrT="[Texto]"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Órgano Interno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de Control</a:t>
          </a:r>
        </a:p>
      </dgm:t>
    </dgm:pt>
    <dgm:pt modelId="{12761C7E-494F-41D3-A44B-87F7B19E6E29}" type="parTrans" cxnId="{F35655A2-9663-4103-B0F7-4B05F38B3EEC}">
      <dgm:prSet/>
      <dgm:spPr/>
      <dgm:t>
        <a:bodyPr/>
        <a:lstStyle/>
        <a:p>
          <a:endParaRPr lang="es-ES"/>
        </a:p>
      </dgm:t>
    </dgm:pt>
    <dgm:pt modelId="{61C026FD-A0EC-4A77-A43F-017BC407B10F}" type="sibTrans" cxnId="{F35655A2-9663-4103-B0F7-4B05F38B3EEC}">
      <dgm:prSet/>
      <dgm:spPr/>
      <dgm:t>
        <a:bodyPr/>
        <a:lstStyle/>
        <a:p>
          <a:endParaRPr lang="es-ES"/>
        </a:p>
      </dgm:t>
    </dgm:pt>
    <dgm:pt modelId="{A5A97B78-27BB-4F3D-A550-DCEE5C17F6F5}">
      <dgm:prSet phldrT="[Texto]"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General de Control y Auditoría</a:t>
          </a:r>
        </a:p>
      </dgm:t>
    </dgm:pt>
    <dgm:pt modelId="{8EC868F4-A2D5-4B38-80E3-22448D66B6DD}" type="parTrans" cxnId="{D3EC8DC3-FC54-4F04-93D3-EDDDC2D25371}">
      <dgm:prSet/>
      <dgm:spPr/>
      <dgm:t>
        <a:bodyPr/>
        <a:lstStyle/>
        <a:p>
          <a:endParaRPr lang="es-ES"/>
        </a:p>
      </dgm:t>
    </dgm:pt>
    <dgm:pt modelId="{1F3FBA5F-FCA4-4BC3-86E9-56E25E326808}" type="sibTrans" cxnId="{D3EC8DC3-FC54-4F04-93D3-EDDDC2D25371}">
      <dgm:prSet/>
      <dgm:spPr/>
      <dgm:t>
        <a:bodyPr/>
        <a:lstStyle/>
        <a:p>
          <a:endParaRPr lang="es-ES"/>
        </a:p>
      </dgm:t>
    </dgm:pt>
    <dgm:pt modelId="{16D37352-C320-4AE4-89D8-AAD772D3AE40}">
      <dgm:prSet phldrT="[Texto]"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General de Legalidad e Integridad Pública</a:t>
          </a:r>
        </a:p>
      </dgm:t>
    </dgm:pt>
    <dgm:pt modelId="{A9908077-2FBF-48BE-AE87-6A80D3F96D8C}" type="parTrans" cxnId="{7531E69C-35D5-4D61-AD0A-0BF38F9916B3}">
      <dgm:prSet/>
      <dgm:spPr/>
      <dgm:t>
        <a:bodyPr/>
        <a:lstStyle/>
        <a:p>
          <a:endParaRPr lang="es-ES"/>
        </a:p>
      </dgm:t>
    </dgm:pt>
    <dgm:pt modelId="{FE75061F-386D-472D-9DE1-0771BB1ACE19}" type="sibTrans" cxnId="{7531E69C-35D5-4D61-AD0A-0BF38F9916B3}">
      <dgm:prSet/>
      <dgm:spPr/>
      <dgm:t>
        <a:bodyPr/>
        <a:lstStyle/>
        <a:p>
          <a:endParaRPr lang="es-ES"/>
        </a:p>
      </dgm:t>
    </dgm:pt>
    <dgm:pt modelId="{4862CF48-88A1-4381-9BE5-C293ABFBFA52}">
      <dgm:prSet phldrT="[Texto]"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General de Gobierno Abierto</a:t>
          </a:r>
        </a:p>
      </dgm:t>
    </dgm:pt>
    <dgm:pt modelId="{486F62B7-5A89-41E5-8D11-CE89DFB6399A}" type="parTrans" cxnId="{A35456AA-8644-4937-8EF6-20B08727A50B}">
      <dgm:prSet/>
      <dgm:spPr/>
      <dgm:t>
        <a:bodyPr/>
        <a:lstStyle/>
        <a:p>
          <a:endParaRPr lang="es-ES"/>
        </a:p>
      </dgm:t>
    </dgm:pt>
    <dgm:pt modelId="{86C843C9-513F-4516-AD6E-1FCF612D5DF0}" type="sibTrans" cxnId="{A35456AA-8644-4937-8EF6-20B08727A50B}">
      <dgm:prSet/>
      <dgm:spPr/>
      <dgm:t>
        <a:bodyPr/>
        <a:lstStyle/>
        <a:p>
          <a:endParaRPr lang="es-ES"/>
        </a:p>
      </dgm:t>
    </dgm:pt>
    <dgm:pt modelId="{9DBF6CDD-3AA9-4068-808A-3C03561644B8}" type="asst">
      <dgm:prSet phldrT="[Texto]"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Unidad</a:t>
          </a:r>
          <a:r>
            <a:rPr lang="es-ES" sz="8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 </a:t>
          </a: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de Transparencia </a:t>
          </a:r>
        </a:p>
      </dgm:t>
    </dgm:pt>
    <dgm:pt modelId="{FE5564A7-E91D-4CA7-B5BA-EE2BC1C91BEB}" type="parTrans" cxnId="{9A961A7A-198E-40A3-8959-11DAEFC04B24}">
      <dgm:prSet/>
      <dgm:spPr/>
      <dgm:t>
        <a:bodyPr/>
        <a:lstStyle/>
        <a:p>
          <a:endParaRPr lang="es-ES"/>
        </a:p>
      </dgm:t>
    </dgm:pt>
    <dgm:pt modelId="{75FF2686-089A-4E38-9310-75B9114FC0FA}" type="sibTrans" cxnId="{9A961A7A-198E-40A3-8959-11DAEFC04B24}">
      <dgm:prSet/>
      <dgm:spPr/>
      <dgm:t>
        <a:bodyPr/>
        <a:lstStyle/>
        <a:p>
          <a:endParaRPr lang="es-ES"/>
        </a:p>
      </dgm:t>
    </dgm:pt>
    <dgm:pt modelId="{3AD883DE-BE11-4C5A-BBEB-504CD49B3CA8}" type="asst">
      <dgm:prSet phldrT="[Texto]"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de  Planeación</a:t>
          </a:r>
        </a:p>
      </dgm:t>
    </dgm:pt>
    <dgm:pt modelId="{023F44AA-BDBF-4BA6-9A7E-607ECD0C9300}" type="parTrans" cxnId="{60EB7A5F-23F6-48EE-A87D-2A3ECA7A7A47}">
      <dgm:prSet/>
      <dgm:spPr/>
      <dgm:t>
        <a:bodyPr/>
        <a:lstStyle/>
        <a:p>
          <a:endParaRPr lang="es-ES"/>
        </a:p>
      </dgm:t>
    </dgm:pt>
    <dgm:pt modelId="{A196444F-EB3E-439F-A1F4-77B8553E979C}" type="sibTrans" cxnId="{60EB7A5F-23F6-48EE-A87D-2A3ECA7A7A47}">
      <dgm:prSet/>
      <dgm:spPr/>
      <dgm:t>
        <a:bodyPr/>
        <a:lstStyle/>
        <a:p>
          <a:endParaRPr lang="es-ES"/>
        </a:p>
      </dgm:t>
    </dgm:pt>
    <dgm:pt modelId="{E68159C6-087F-4C18-B293-E02E1785F176}" type="asst">
      <dgm:prSet phldrT="[Texto]"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Administrativa</a:t>
          </a:r>
        </a:p>
      </dgm:t>
    </dgm:pt>
    <dgm:pt modelId="{F96A75BB-F5EC-489B-9A84-1AF3390781CF}" type="parTrans" cxnId="{B3F55226-CA97-4764-80A3-3FF8CEFD7E0E}">
      <dgm:prSet/>
      <dgm:spPr/>
      <dgm:t>
        <a:bodyPr/>
        <a:lstStyle/>
        <a:p>
          <a:endParaRPr lang="es-ES"/>
        </a:p>
      </dgm:t>
    </dgm:pt>
    <dgm:pt modelId="{2AB18195-1FEF-4DD6-A40E-BB39E4A643E0}" type="sibTrans" cxnId="{B3F55226-CA97-4764-80A3-3FF8CEFD7E0E}">
      <dgm:prSet/>
      <dgm:spPr/>
      <dgm:t>
        <a:bodyPr/>
        <a:lstStyle/>
        <a:p>
          <a:endParaRPr lang="es-ES"/>
        </a:p>
      </dgm:t>
    </dgm:pt>
    <dgm:pt modelId="{42731536-D0BB-40D1-8260-784B1F27B4EA}">
      <dgm:prSet phldrT="[Texto]"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General de Órganos Internos de Control y Comisarías</a:t>
          </a:r>
        </a:p>
      </dgm:t>
    </dgm:pt>
    <dgm:pt modelId="{2DF35836-9ADC-4853-B607-EB90F6894D16}" type="parTrans" cxnId="{EC46BB82-A1FE-4662-AC5F-A0C40E7941C8}">
      <dgm:prSet/>
      <dgm:spPr/>
      <dgm:t>
        <a:bodyPr/>
        <a:lstStyle/>
        <a:p>
          <a:endParaRPr lang="es-ES"/>
        </a:p>
      </dgm:t>
    </dgm:pt>
    <dgm:pt modelId="{61716E2A-D560-43D1-A7B1-EDD546B5635C}" type="sibTrans" cxnId="{EC46BB82-A1FE-4662-AC5F-A0C40E7941C8}">
      <dgm:prSet/>
      <dgm:spPr/>
      <dgm:t>
        <a:bodyPr/>
        <a:lstStyle/>
        <a:p>
          <a:endParaRPr lang="es-ES"/>
        </a:p>
      </dgm:t>
    </dgm:pt>
    <dgm:pt modelId="{FC7829DD-863E-4448-95A0-DCAD8A71950C}">
      <dgm:prSet phldrT="[Texto]"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Coordinación de Archivos</a:t>
          </a:r>
        </a:p>
      </dgm:t>
    </dgm:pt>
    <dgm:pt modelId="{1599B53F-7891-4BBB-B298-86D106339688}" type="parTrans" cxnId="{18B71FE8-1F21-4A00-87EC-E495261BF121}">
      <dgm:prSet/>
      <dgm:spPr/>
      <dgm:t>
        <a:bodyPr/>
        <a:lstStyle/>
        <a:p>
          <a:endParaRPr lang="es-ES"/>
        </a:p>
      </dgm:t>
    </dgm:pt>
    <dgm:pt modelId="{6B2DE876-6BD2-433B-9EA5-50B73E17E5C8}" type="sibTrans" cxnId="{18B71FE8-1F21-4A00-87EC-E495261BF121}">
      <dgm:prSet/>
      <dgm:spPr/>
      <dgm:t>
        <a:bodyPr/>
        <a:lstStyle/>
        <a:p>
          <a:endParaRPr lang="es-ES"/>
        </a:p>
      </dgm:t>
    </dgm:pt>
    <dgm:pt modelId="{B00B216F-3D03-467E-A942-73066993EA05}">
      <dgm:prSet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de Auditoría de la Gestión Pública</a:t>
          </a:r>
        </a:p>
      </dgm:t>
    </dgm:pt>
    <dgm:pt modelId="{8B49E007-CEFB-46DF-B722-7E506DCFE9B2}" type="parTrans" cxnId="{B9F72223-F41D-4AB4-9AFC-D27E5797434C}">
      <dgm:prSet/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es-ES"/>
        </a:p>
      </dgm:t>
    </dgm:pt>
    <dgm:pt modelId="{E8A1B646-0EE1-4715-8A88-5A7A3E62B40B}" type="sibTrans" cxnId="{B9F72223-F41D-4AB4-9AFC-D27E5797434C}">
      <dgm:prSet/>
      <dgm:spPr/>
      <dgm:t>
        <a:bodyPr/>
        <a:lstStyle/>
        <a:p>
          <a:endParaRPr lang="es-ES"/>
        </a:p>
      </dgm:t>
    </dgm:pt>
    <dgm:pt modelId="{E129347C-1521-48B8-9DF6-E556BD5D6AF5}">
      <dgm:prSet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de Control y Auditoría de Obra Pública</a:t>
          </a:r>
        </a:p>
      </dgm:t>
    </dgm:pt>
    <dgm:pt modelId="{73F872C8-862B-4809-851D-650C21E83172}" type="parTrans" cxnId="{0F94AFF7-E5A9-476D-9B01-6CB7C0B65928}">
      <dgm:prSet/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es-ES"/>
        </a:p>
      </dgm:t>
    </dgm:pt>
    <dgm:pt modelId="{C46178F8-A0A6-4980-A93F-FA99390A7ACF}" type="sibTrans" cxnId="{0F94AFF7-E5A9-476D-9B01-6CB7C0B65928}">
      <dgm:prSet/>
      <dgm:spPr/>
      <dgm:t>
        <a:bodyPr/>
        <a:lstStyle/>
        <a:p>
          <a:endParaRPr lang="es-ES"/>
        </a:p>
      </dgm:t>
    </dgm:pt>
    <dgm:pt modelId="{DCD8459F-3EC6-4B45-BD42-4FCDD8462B05}">
      <dgm:prSet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de Control de Gestión y seguimiento</a:t>
          </a:r>
        </a:p>
      </dgm:t>
    </dgm:pt>
    <dgm:pt modelId="{AA828636-E562-4512-B800-761ECEC67DEF}" type="parTrans" cxnId="{811B9D8E-915D-4329-86C7-BC5E3F7B5CF2}">
      <dgm:prSet/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es-ES"/>
        </a:p>
      </dgm:t>
    </dgm:pt>
    <dgm:pt modelId="{23D16500-82FC-419B-9B5F-4CFFFC0704D7}" type="sibTrans" cxnId="{811B9D8E-915D-4329-86C7-BC5E3F7B5CF2}">
      <dgm:prSet/>
      <dgm:spPr/>
      <dgm:t>
        <a:bodyPr/>
        <a:lstStyle/>
        <a:p>
          <a:endParaRPr lang="es-ES"/>
        </a:p>
      </dgm:t>
    </dgm:pt>
    <dgm:pt modelId="{99D5B767-E3DA-4B3E-AEDC-E85167F1E072}">
      <dgm:prSet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Jurídica y Contrataciones Públicas</a:t>
          </a:r>
        </a:p>
      </dgm:t>
    </dgm:pt>
    <dgm:pt modelId="{7A425A1C-80FE-4AD2-9D33-542B03359684}" type="parTrans" cxnId="{F7D0BB48-EE22-468C-83CA-84F21F3798C0}">
      <dgm:prSet/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es-ES"/>
        </a:p>
      </dgm:t>
    </dgm:pt>
    <dgm:pt modelId="{BC8E680A-C05C-4461-826F-CAAC323B7831}" type="sibTrans" cxnId="{F7D0BB48-EE22-468C-83CA-84F21F3798C0}">
      <dgm:prSet/>
      <dgm:spPr/>
      <dgm:t>
        <a:bodyPr/>
        <a:lstStyle/>
        <a:p>
          <a:endParaRPr lang="es-ES"/>
        </a:p>
      </dgm:t>
    </dgm:pt>
    <dgm:pt modelId="{85E81F0D-34D0-42A8-A6D1-983368B00DFC}">
      <dgm:prSet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Subdirección</a:t>
          </a:r>
        </a:p>
      </dgm:t>
    </dgm:pt>
    <dgm:pt modelId="{E213443F-BD57-4FDF-82B1-751B577AD769}" type="parTrans" cxnId="{6CC0740F-286C-49BE-A22F-C9E760F58356}">
      <dgm:prSet/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es-ES"/>
        </a:p>
      </dgm:t>
    </dgm:pt>
    <dgm:pt modelId="{CB452408-F272-491F-80B6-C735E3E9E902}" type="sibTrans" cxnId="{6CC0740F-286C-49BE-A22F-C9E760F58356}">
      <dgm:prSet/>
      <dgm:spPr/>
      <dgm:t>
        <a:bodyPr/>
        <a:lstStyle/>
        <a:p>
          <a:endParaRPr lang="es-ES"/>
        </a:p>
      </dgm:t>
    </dgm:pt>
    <dgm:pt modelId="{11CEE689-C91E-4A18-86EE-2FDA02295D03}">
      <dgm:prSet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r>
            <a:rPr lang="es-ES" sz="800" kern="1200" dirty="0"/>
            <a:t> </a:t>
          </a: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de Responsabilidades e Ética Pública</a:t>
          </a:r>
        </a:p>
      </dgm:t>
    </dgm:pt>
    <dgm:pt modelId="{6B8D0E8C-6AEA-4260-B33F-33579CC0D69D}" type="parTrans" cxnId="{66AE5725-03C8-478B-8B46-35E6E7D7B26F}">
      <dgm:prSet/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es-ES"/>
        </a:p>
      </dgm:t>
    </dgm:pt>
    <dgm:pt modelId="{EB6A7914-A799-46E3-AE04-A10CAA383393}" type="sibTrans" cxnId="{66AE5725-03C8-478B-8B46-35E6E7D7B26F}">
      <dgm:prSet/>
      <dgm:spPr/>
      <dgm:t>
        <a:bodyPr/>
        <a:lstStyle/>
        <a:p>
          <a:endParaRPr lang="es-ES"/>
        </a:p>
      </dgm:t>
    </dgm:pt>
    <dgm:pt modelId="{3CE3D07B-A726-4EB7-8755-2C29EAEEA246}">
      <dgm:prSet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de Investigación Administrativa y Evolución Patrimonial</a:t>
          </a:r>
        </a:p>
      </dgm:t>
    </dgm:pt>
    <dgm:pt modelId="{0059F9C8-401A-48E3-83DD-641515FB22E4}" type="parTrans" cxnId="{D18A230B-A8E4-4C91-B2FE-A47C9922BD0D}">
      <dgm:prSet/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es-ES"/>
        </a:p>
      </dgm:t>
    </dgm:pt>
    <dgm:pt modelId="{7488F72E-A425-4C97-AFFF-4F3C80D6FA8B}" type="sibTrans" cxnId="{D18A230B-A8E4-4C91-B2FE-A47C9922BD0D}">
      <dgm:prSet/>
      <dgm:spPr/>
      <dgm:t>
        <a:bodyPr/>
        <a:lstStyle/>
        <a:p>
          <a:endParaRPr lang="es-ES"/>
        </a:p>
      </dgm:t>
    </dgm:pt>
    <dgm:pt modelId="{E783B260-2090-408C-AD77-C0D69BA1B8AC}">
      <dgm:prSet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Subdirección</a:t>
          </a:r>
        </a:p>
      </dgm:t>
    </dgm:pt>
    <dgm:pt modelId="{6A80A826-10DE-4EA2-ABD3-BB5CBF619382}" type="parTrans" cxnId="{7CCE8626-CE7C-4D37-B885-5F52CE8C349D}">
      <dgm:prSet/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es-ES"/>
        </a:p>
      </dgm:t>
    </dgm:pt>
    <dgm:pt modelId="{2B775153-D45D-41B8-8E0B-96D863E8D2C3}" type="sibTrans" cxnId="{7CCE8626-CE7C-4D37-B885-5F52CE8C349D}">
      <dgm:prSet/>
      <dgm:spPr/>
      <dgm:t>
        <a:bodyPr/>
        <a:lstStyle/>
        <a:p>
          <a:endParaRPr lang="es-ES"/>
        </a:p>
      </dgm:t>
    </dgm:pt>
    <dgm:pt modelId="{BA2F0A19-5A8E-400F-8B87-8207F54BD0E4}">
      <dgm:prSet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Subdirección</a:t>
          </a:r>
          <a:endParaRPr lang="es-ES" sz="900" kern="1200" dirty="0">
            <a:solidFill>
              <a:prstClr val="white"/>
            </a:solidFill>
            <a:latin typeface="Literata 18pt" pitchFamily="2" charset="0"/>
            <a:ea typeface="+mn-ea"/>
            <a:cs typeface="+mn-cs"/>
          </a:endParaRPr>
        </a:p>
      </dgm:t>
    </dgm:pt>
    <dgm:pt modelId="{E1B8BE3E-1376-4B68-9478-6337F44B7A92}" type="parTrans" cxnId="{01533F4F-C6D5-4AA3-988D-6A468F0BEFE4}">
      <dgm:prSet/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es-ES"/>
        </a:p>
      </dgm:t>
    </dgm:pt>
    <dgm:pt modelId="{6C2A4551-468E-4D1C-89CA-0B701E397A61}" type="sibTrans" cxnId="{01533F4F-C6D5-4AA3-988D-6A468F0BEFE4}">
      <dgm:prSet/>
      <dgm:spPr/>
      <dgm:t>
        <a:bodyPr/>
        <a:lstStyle/>
        <a:p>
          <a:endParaRPr lang="es-ES"/>
        </a:p>
      </dgm:t>
    </dgm:pt>
    <dgm:pt modelId="{34E642A9-CC5A-48D1-A097-6FFC6022F8A3}">
      <dgm:prSet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Subdirección</a:t>
          </a:r>
        </a:p>
      </dgm:t>
    </dgm:pt>
    <dgm:pt modelId="{638FA56A-F505-4D68-A2AB-628B640A65A7}" type="parTrans" cxnId="{C13FF58E-48D9-4314-A992-4EAE0B5E9A06}">
      <dgm:prSet/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es-ES"/>
        </a:p>
      </dgm:t>
    </dgm:pt>
    <dgm:pt modelId="{E087974C-3BA4-4389-AB4E-244DB9FC2C75}" type="sibTrans" cxnId="{C13FF58E-48D9-4314-A992-4EAE0B5E9A06}">
      <dgm:prSet/>
      <dgm:spPr/>
      <dgm:t>
        <a:bodyPr/>
        <a:lstStyle/>
        <a:p>
          <a:endParaRPr lang="es-ES"/>
        </a:p>
      </dgm:t>
    </dgm:pt>
    <dgm:pt modelId="{7BF4CA80-4C10-4AC1-BD46-582AF5B8EEB9}">
      <dgm:prSet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de Contraloría Social y Participación Ciudadana</a:t>
          </a:r>
        </a:p>
      </dgm:t>
    </dgm:pt>
    <dgm:pt modelId="{53B9E324-60EA-4B9B-A6CA-E1F59A15CB43}" type="parTrans" cxnId="{220D0610-56EA-4D8A-9EEA-CBC9FCC59E4C}">
      <dgm:prSet/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es-ES"/>
        </a:p>
      </dgm:t>
    </dgm:pt>
    <dgm:pt modelId="{30A1C49E-380D-4948-B2E4-C757C1D83912}" type="sibTrans" cxnId="{220D0610-56EA-4D8A-9EEA-CBC9FCC59E4C}">
      <dgm:prSet/>
      <dgm:spPr/>
      <dgm:t>
        <a:bodyPr/>
        <a:lstStyle/>
        <a:p>
          <a:endParaRPr lang="es-ES"/>
        </a:p>
      </dgm:t>
    </dgm:pt>
    <dgm:pt modelId="{5ECE0466-95D6-4F87-9FA2-C1399EEA11F8}">
      <dgm:prSet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de Innovación y Política Digita</a:t>
          </a:r>
        </a:p>
      </dgm:t>
    </dgm:pt>
    <dgm:pt modelId="{1B34E3E6-C4B8-4120-B4FE-5057F8722825}" type="parTrans" cxnId="{27963C87-4EE6-41EB-B418-5B90E3F8B97D}">
      <dgm:prSet/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es-ES"/>
        </a:p>
      </dgm:t>
    </dgm:pt>
    <dgm:pt modelId="{7153CF07-1558-439B-A3A2-F2454DE53B2E}" type="sibTrans" cxnId="{27963C87-4EE6-41EB-B418-5B90E3F8B97D}">
      <dgm:prSet/>
      <dgm:spPr/>
      <dgm:t>
        <a:bodyPr/>
        <a:lstStyle/>
        <a:p>
          <a:endParaRPr lang="es-ES"/>
        </a:p>
      </dgm:t>
    </dgm:pt>
    <dgm:pt modelId="{0FB250B8-783F-4D63-AF12-7BBF81A1490F}">
      <dgm:prSet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de Apertura Gubernamental</a:t>
          </a:r>
        </a:p>
      </dgm:t>
    </dgm:pt>
    <dgm:pt modelId="{FBFAE476-D519-4932-8AF7-9AE3CD5B8E67}" type="parTrans" cxnId="{65EB6FFC-BE0A-4E28-9442-D62D1F933AC9}">
      <dgm:prSet/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es-ES"/>
        </a:p>
      </dgm:t>
    </dgm:pt>
    <dgm:pt modelId="{6E5509CB-9EAB-46E6-873E-94D19EC3CD05}" type="sibTrans" cxnId="{65EB6FFC-BE0A-4E28-9442-D62D1F933AC9}">
      <dgm:prSet/>
      <dgm:spPr/>
      <dgm:t>
        <a:bodyPr/>
        <a:lstStyle/>
        <a:p>
          <a:endParaRPr lang="es-ES"/>
        </a:p>
      </dgm:t>
    </dgm:pt>
    <dgm:pt modelId="{715841F5-B0D1-475F-BC08-AEC4E64B6719}">
      <dgm:prSet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Visitaduría</a:t>
          </a:r>
        </a:p>
      </dgm:t>
    </dgm:pt>
    <dgm:pt modelId="{6AD0086B-6059-43F1-8049-7D246CEF1E78}" type="parTrans" cxnId="{A4760AA7-57E2-452C-94FB-D27D9AD78D54}">
      <dgm:prSet/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es-ES"/>
        </a:p>
      </dgm:t>
    </dgm:pt>
    <dgm:pt modelId="{17C43BD8-F39C-47D1-B554-D410B57BECF8}" type="sibTrans" cxnId="{A4760AA7-57E2-452C-94FB-D27D9AD78D54}">
      <dgm:prSet/>
      <dgm:spPr/>
      <dgm:t>
        <a:bodyPr/>
        <a:lstStyle/>
        <a:p>
          <a:endParaRPr lang="es-ES"/>
        </a:p>
      </dgm:t>
    </dgm:pt>
    <dgm:pt modelId="{37DA5476-4E01-4F7A-BD8A-9BA2C57D84DD}">
      <dgm:prSet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Subdirección</a:t>
          </a:r>
        </a:p>
      </dgm:t>
    </dgm:pt>
    <dgm:pt modelId="{7399012F-B663-49D0-9B04-729738172A21}" type="parTrans" cxnId="{59388E4D-C1B4-4D09-B8A5-7C3E59C1395E}">
      <dgm:prSet/>
      <dgm:spPr>
        <a:ln>
          <a:solidFill>
            <a:srgbClr val="92D050"/>
          </a:solidFill>
        </a:ln>
      </dgm:spPr>
      <dgm:t>
        <a:bodyPr/>
        <a:lstStyle/>
        <a:p>
          <a:endParaRPr lang="es-ES"/>
        </a:p>
      </dgm:t>
    </dgm:pt>
    <dgm:pt modelId="{18F72D77-6AEA-4D69-9BBA-29597025FC4F}" type="sibTrans" cxnId="{59388E4D-C1B4-4D09-B8A5-7C3E59C1395E}">
      <dgm:prSet/>
      <dgm:spPr/>
      <dgm:t>
        <a:bodyPr/>
        <a:lstStyle/>
        <a:p>
          <a:endParaRPr lang="es-ES"/>
        </a:p>
      </dgm:t>
    </dgm:pt>
    <dgm:pt modelId="{87C184F1-7CD3-4F76-BC3D-C3E384175F21}">
      <dgm:prSet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Subdirección</a:t>
          </a:r>
        </a:p>
      </dgm:t>
    </dgm:pt>
    <dgm:pt modelId="{E856BC76-866A-4621-BC16-FFD0B1E1C921}" type="parTrans" cxnId="{8158412B-CA80-41E1-91EB-00E98B4A2B67}">
      <dgm:prSet/>
      <dgm:spPr>
        <a:ln>
          <a:solidFill>
            <a:srgbClr val="92D050"/>
          </a:solidFill>
        </a:ln>
      </dgm:spPr>
      <dgm:t>
        <a:bodyPr/>
        <a:lstStyle/>
        <a:p>
          <a:endParaRPr lang="es-ES"/>
        </a:p>
      </dgm:t>
    </dgm:pt>
    <dgm:pt modelId="{35A6C33D-1563-4F57-9D67-ABFE28015EE2}" type="sibTrans" cxnId="{8158412B-CA80-41E1-91EB-00E98B4A2B67}">
      <dgm:prSet/>
      <dgm:spPr/>
      <dgm:t>
        <a:bodyPr/>
        <a:lstStyle/>
        <a:p>
          <a:endParaRPr lang="es-ES"/>
        </a:p>
      </dgm:t>
    </dgm:pt>
    <dgm:pt modelId="{2DD543B8-9373-40EE-BB67-0B70D3592516}">
      <dgm:prSet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Subdirección</a:t>
          </a:r>
        </a:p>
      </dgm:t>
    </dgm:pt>
    <dgm:pt modelId="{E0D1175E-5AB0-4F51-BE41-2A7EB99A2172}" type="parTrans" cxnId="{EB0FCD49-D7CC-4588-951B-7728E21C50A8}">
      <dgm:prSet/>
      <dgm:spPr>
        <a:ln>
          <a:solidFill>
            <a:srgbClr val="92D050"/>
          </a:solidFill>
        </a:ln>
      </dgm:spPr>
      <dgm:t>
        <a:bodyPr/>
        <a:lstStyle/>
        <a:p>
          <a:endParaRPr lang="es-ES"/>
        </a:p>
      </dgm:t>
    </dgm:pt>
    <dgm:pt modelId="{BD9D4017-9168-443A-95B7-276A88A52361}" type="sibTrans" cxnId="{EB0FCD49-D7CC-4588-951B-7728E21C50A8}">
      <dgm:prSet/>
      <dgm:spPr/>
      <dgm:t>
        <a:bodyPr/>
        <a:lstStyle/>
        <a:p>
          <a:endParaRPr lang="es-ES"/>
        </a:p>
      </dgm:t>
    </dgm:pt>
    <dgm:pt modelId="{4F3E4538-E073-4B2C-8B44-1009A406B056}">
      <dgm:prSet custT="1"/>
      <dgm:spPr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Subdirección</a:t>
          </a:r>
        </a:p>
      </dgm:t>
    </dgm:pt>
    <dgm:pt modelId="{3A0CD943-EB84-4E72-A76A-9D6E588FBEBC}" type="parTrans" cxnId="{FC78890B-B937-4F09-ABF7-53B9E10A1793}">
      <dgm:prSet/>
      <dgm:spPr>
        <a:ln>
          <a:solidFill>
            <a:srgbClr val="92D050"/>
          </a:solidFill>
        </a:ln>
      </dgm:spPr>
      <dgm:t>
        <a:bodyPr/>
        <a:lstStyle/>
        <a:p>
          <a:endParaRPr lang="es-ES"/>
        </a:p>
      </dgm:t>
    </dgm:pt>
    <dgm:pt modelId="{C956D961-F837-4916-93BF-9FA3D58A5895}" type="sibTrans" cxnId="{FC78890B-B937-4F09-ABF7-53B9E10A1793}">
      <dgm:prSet/>
      <dgm:spPr/>
      <dgm:t>
        <a:bodyPr/>
        <a:lstStyle/>
        <a:p>
          <a:endParaRPr lang="es-ES"/>
        </a:p>
      </dgm:t>
    </dgm:pt>
    <dgm:pt modelId="{7889ACF9-9987-49BA-A74D-18D74AD255F7}" type="asst">
      <dgm:prSet phldrT="[Texto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s-ES" sz="900" dirty="0">
              <a:latin typeface="Literata 18pt" pitchFamily="2" charset="0"/>
            </a:rPr>
            <a:t>Secretaria Particular</a:t>
          </a:r>
        </a:p>
      </dgm:t>
    </dgm:pt>
    <dgm:pt modelId="{72C4C14B-B56E-48E8-9B32-8C97A759C8AB}" type="parTrans" cxnId="{BBBE600A-84E4-4538-A569-5E11C3C6CAE9}">
      <dgm:prSet/>
      <dgm:spPr/>
      <dgm:t>
        <a:bodyPr/>
        <a:lstStyle/>
        <a:p>
          <a:endParaRPr lang="es-ES"/>
        </a:p>
      </dgm:t>
    </dgm:pt>
    <dgm:pt modelId="{1997317A-6BEA-403B-9D81-989AEA65CA18}" type="sibTrans" cxnId="{BBBE600A-84E4-4538-A569-5E11C3C6CAE9}">
      <dgm:prSet/>
      <dgm:spPr/>
      <dgm:t>
        <a:bodyPr/>
        <a:lstStyle/>
        <a:p>
          <a:endParaRPr lang="es-ES"/>
        </a:p>
      </dgm:t>
    </dgm:pt>
    <dgm:pt modelId="{26DF0A2B-5350-4CDF-8046-AA589DBBAC86}" type="pres">
      <dgm:prSet presAssocID="{B267759E-6E1D-4AE5-AF95-7BEF54C47EA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36610B5-33B0-4E99-A0E9-21100134B9E5}" type="pres">
      <dgm:prSet presAssocID="{D19D569D-E66B-4598-8CC2-802305F956C5}" presName="hierRoot1" presStyleCnt="0">
        <dgm:presLayoutVars>
          <dgm:hierBranch val="init"/>
        </dgm:presLayoutVars>
      </dgm:prSet>
      <dgm:spPr/>
    </dgm:pt>
    <dgm:pt modelId="{1037EDA7-C19B-4F6B-9B96-B7FE975E53C6}" type="pres">
      <dgm:prSet presAssocID="{D19D569D-E66B-4598-8CC2-802305F956C5}" presName="rootComposite1" presStyleCnt="0"/>
      <dgm:spPr/>
    </dgm:pt>
    <dgm:pt modelId="{BC8EC9D0-529C-4697-8326-EE08D29EB148}" type="pres">
      <dgm:prSet presAssocID="{D19D569D-E66B-4598-8CC2-802305F956C5}" presName="rootText1" presStyleLbl="node0" presStyleIdx="0" presStyleCnt="2" custScaleX="276729" custScaleY="155227">
        <dgm:presLayoutVars>
          <dgm:chPref val="3"/>
        </dgm:presLayoutVars>
      </dgm:prSet>
      <dgm:spPr/>
    </dgm:pt>
    <dgm:pt modelId="{8481077F-298A-4BFD-81B9-C07D7A2110C3}" type="pres">
      <dgm:prSet presAssocID="{D19D569D-E66B-4598-8CC2-802305F956C5}" presName="rootConnector1" presStyleLbl="node1" presStyleIdx="0" presStyleCnt="0"/>
      <dgm:spPr/>
    </dgm:pt>
    <dgm:pt modelId="{880F1AA9-DFCB-4B8E-AC2F-C6CD422E0158}" type="pres">
      <dgm:prSet presAssocID="{D19D569D-E66B-4598-8CC2-802305F956C5}" presName="hierChild2" presStyleCnt="0"/>
      <dgm:spPr/>
    </dgm:pt>
    <dgm:pt modelId="{F226B9C2-7718-4D41-9E4C-4FCC91ED6C58}" type="pres">
      <dgm:prSet presAssocID="{8EC868F4-A2D5-4B38-80E3-22448D66B6DD}" presName="Name37" presStyleLbl="parChTrans1D2" presStyleIdx="0" presStyleCnt="9"/>
      <dgm:spPr/>
    </dgm:pt>
    <dgm:pt modelId="{25EB8C3C-60D9-4375-9CEB-54CA09C88D7C}" type="pres">
      <dgm:prSet presAssocID="{A5A97B78-27BB-4F3D-A550-DCEE5C17F6F5}" presName="hierRoot2" presStyleCnt="0">
        <dgm:presLayoutVars>
          <dgm:hierBranch val="r"/>
        </dgm:presLayoutVars>
      </dgm:prSet>
      <dgm:spPr/>
    </dgm:pt>
    <dgm:pt modelId="{AE14BE2A-AF86-4A08-A833-838A0D605F71}" type="pres">
      <dgm:prSet presAssocID="{A5A97B78-27BB-4F3D-A550-DCEE5C17F6F5}" presName="rootComposite" presStyleCnt="0"/>
      <dgm:spPr/>
    </dgm:pt>
    <dgm:pt modelId="{B6BC9AB7-20C2-4923-9EFD-828946038C66}" type="pres">
      <dgm:prSet presAssocID="{A5A97B78-27BB-4F3D-A550-DCEE5C17F6F5}" presName="rootText" presStyleLbl="node2" presStyleIdx="0" presStyleCnt="5" custScaleX="205186" custScaleY="157704" custLinFactNeighborX="-1604">
        <dgm:presLayoutVars>
          <dgm:chPref val="3"/>
        </dgm:presLayoutVars>
      </dgm:prSet>
      <dgm:spPr>
        <a:xfrm>
          <a:off x="1816586" y="3039788"/>
          <a:ext cx="1287806" cy="494897"/>
        </a:xfrm>
        <a:prstGeom prst="rect">
          <a:avLst/>
        </a:prstGeom>
      </dgm:spPr>
    </dgm:pt>
    <dgm:pt modelId="{53ED4C99-5460-42E8-A545-0DEA0B92797C}" type="pres">
      <dgm:prSet presAssocID="{A5A97B78-27BB-4F3D-A550-DCEE5C17F6F5}" presName="rootConnector" presStyleLbl="node2" presStyleIdx="0" presStyleCnt="5"/>
      <dgm:spPr/>
    </dgm:pt>
    <dgm:pt modelId="{6A5049B6-F5F0-4D4F-A1F3-0B2B45D4D7A0}" type="pres">
      <dgm:prSet presAssocID="{A5A97B78-27BB-4F3D-A550-DCEE5C17F6F5}" presName="hierChild4" presStyleCnt="0"/>
      <dgm:spPr/>
    </dgm:pt>
    <dgm:pt modelId="{8E2BAC32-A90D-4926-BAB6-A91F863BCD82}" type="pres">
      <dgm:prSet presAssocID="{8B49E007-CEFB-46DF-B722-7E506DCFE9B2}" presName="Name50" presStyleLbl="parChTrans1D3" presStyleIdx="0" presStyleCnt="16"/>
      <dgm:spPr/>
    </dgm:pt>
    <dgm:pt modelId="{51F528FA-A0F6-479F-97CF-228F946790A2}" type="pres">
      <dgm:prSet presAssocID="{B00B216F-3D03-467E-A942-73066993EA05}" presName="hierRoot2" presStyleCnt="0">
        <dgm:presLayoutVars>
          <dgm:hierBranch val="init"/>
        </dgm:presLayoutVars>
      </dgm:prSet>
      <dgm:spPr/>
    </dgm:pt>
    <dgm:pt modelId="{DDCD221B-32FC-4746-8BD1-9FEDA2FF5EA3}" type="pres">
      <dgm:prSet presAssocID="{B00B216F-3D03-467E-A942-73066993EA05}" presName="rootComposite" presStyleCnt="0"/>
      <dgm:spPr/>
    </dgm:pt>
    <dgm:pt modelId="{AB39A37A-35B2-4DDA-8596-950869B77677}" type="pres">
      <dgm:prSet presAssocID="{B00B216F-3D03-467E-A942-73066993EA05}" presName="rootText" presStyleLbl="node3" presStyleIdx="0" presStyleCnt="16" custScaleX="166788" custScaleY="142094">
        <dgm:presLayoutVars>
          <dgm:chPref val="3"/>
        </dgm:presLayoutVars>
      </dgm:prSet>
      <dgm:spPr>
        <a:xfrm>
          <a:off x="2148604" y="3666488"/>
          <a:ext cx="1046809" cy="445911"/>
        </a:xfrm>
        <a:prstGeom prst="rect">
          <a:avLst/>
        </a:prstGeom>
      </dgm:spPr>
    </dgm:pt>
    <dgm:pt modelId="{9E88BCFB-24A1-4E5C-BE2C-B03C8349821D}" type="pres">
      <dgm:prSet presAssocID="{B00B216F-3D03-467E-A942-73066993EA05}" presName="rootConnector" presStyleLbl="node3" presStyleIdx="0" presStyleCnt="16"/>
      <dgm:spPr/>
    </dgm:pt>
    <dgm:pt modelId="{F0B06DD1-0AA7-48C1-8137-D71BE03C67D1}" type="pres">
      <dgm:prSet presAssocID="{B00B216F-3D03-467E-A942-73066993EA05}" presName="hierChild4" presStyleCnt="0"/>
      <dgm:spPr/>
    </dgm:pt>
    <dgm:pt modelId="{215378BE-8CD0-48D2-8CB2-ED1B93FC6601}" type="pres">
      <dgm:prSet presAssocID="{B00B216F-3D03-467E-A942-73066993EA05}" presName="hierChild5" presStyleCnt="0"/>
      <dgm:spPr/>
    </dgm:pt>
    <dgm:pt modelId="{AEDE1D02-8639-414C-A90E-70AC029866C1}" type="pres">
      <dgm:prSet presAssocID="{73F872C8-862B-4809-851D-650C21E83172}" presName="Name50" presStyleLbl="parChTrans1D3" presStyleIdx="1" presStyleCnt="16"/>
      <dgm:spPr/>
    </dgm:pt>
    <dgm:pt modelId="{923FBFEB-9751-4124-B841-4F326888A16F}" type="pres">
      <dgm:prSet presAssocID="{E129347C-1521-48B8-9DF6-E556BD5D6AF5}" presName="hierRoot2" presStyleCnt="0">
        <dgm:presLayoutVars>
          <dgm:hierBranch val="r"/>
        </dgm:presLayoutVars>
      </dgm:prSet>
      <dgm:spPr/>
    </dgm:pt>
    <dgm:pt modelId="{E50F4A65-289E-4E54-BDB3-1E5786BDE755}" type="pres">
      <dgm:prSet presAssocID="{E129347C-1521-48B8-9DF6-E556BD5D6AF5}" presName="rootComposite" presStyleCnt="0"/>
      <dgm:spPr/>
    </dgm:pt>
    <dgm:pt modelId="{E61F2B16-7B04-4FE8-8B4D-9E2421E920EE}" type="pres">
      <dgm:prSet presAssocID="{E129347C-1521-48B8-9DF6-E556BD5D6AF5}" presName="rootText" presStyleLbl="node3" presStyleIdx="1" presStyleCnt="16" custScaleX="167037" custScaleY="219667" custLinFactNeighborX="-9794" custLinFactNeighborY="2449">
        <dgm:presLayoutVars>
          <dgm:chPref val="3"/>
        </dgm:presLayoutVars>
      </dgm:prSet>
      <dgm:spPr>
        <a:xfrm>
          <a:off x="2087134" y="4251886"/>
          <a:ext cx="1048372" cy="433340"/>
        </a:xfrm>
        <a:prstGeom prst="rect">
          <a:avLst/>
        </a:prstGeom>
      </dgm:spPr>
    </dgm:pt>
    <dgm:pt modelId="{7767D2AE-496E-49D2-A4DA-986E7FD3F060}" type="pres">
      <dgm:prSet presAssocID="{E129347C-1521-48B8-9DF6-E556BD5D6AF5}" presName="rootConnector" presStyleLbl="node3" presStyleIdx="1" presStyleCnt="16"/>
      <dgm:spPr/>
    </dgm:pt>
    <dgm:pt modelId="{F6D41D46-415F-4533-A253-C06A24C2CC5E}" type="pres">
      <dgm:prSet presAssocID="{E129347C-1521-48B8-9DF6-E556BD5D6AF5}" presName="hierChild4" presStyleCnt="0"/>
      <dgm:spPr/>
    </dgm:pt>
    <dgm:pt modelId="{537F86E5-435A-4739-A34E-0958D5C4869C}" type="pres">
      <dgm:prSet presAssocID="{E213443F-BD57-4FDF-82B1-751B577AD769}" presName="Name50" presStyleLbl="parChTrans1D4" presStyleIdx="0" presStyleCnt="2"/>
      <dgm:spPr/>
    </dgm:pt>
    <dgm:pt modelId="{28B9175B-1D60-453E-9FFA-3A7DACEA8C73}" type="pres">
      <dgm:prSet presAssocID="{85E81F0D-34D0-42A8-A6D1-983368B00DFC}" presName="hierRoot2" presStyleCnt="0">
        <dgm:presLayoutVars>
          <dgm:hierBranch val="init"/>
        </dgm:presLayoutVars>
      </dgm:prSet>
      <dgm:spPr/>
    </dgm:pt>
    <dgm:pt modelId="{CA5FFE43-52E2-4305-9132-3DF3921BABAC}" type="pres">
      <dgm:prSet presAssocID="{85E81F0D-34D0-42A8-A6D1-983368B00DFC}" presName="rootComposite" presStyleCnt="0"/>
      <dgm:spPr/>
    </dgm:pt>
    <dgm:pt modelId="{D78B0320-4E27-4199-AE45-01A35430FDA3}" type="pres">
      <dgm:prSet presAssocID="{85E81F0D-34D0-42A8-A6D1-983368B00DFC}" presName="rootText" presStyleLbl="node4" presStyleIdx="0" presStyleCnt="2" custScaleX="128166">
        <dgm:presLayoutVars>
          <dgm:chPref val="3"/>
        </dgm:presLayoutVars>
      </dgm:prSet>
      <dgm:spPr>
        <a:xfrm>
          <a:off x="2410697" y="4809343"/>
          <a:ext cx="804406" cy="313814"/>
        </a:xfrm>
        <a:prstGeom prst="rect">
          <a:avLst/>
        </a:prstGeom>
      </dgm:spPr>
    </dgm:pt>
    <dgm:pt modelId="{4D6FF866-B718-472A-89E5-F27767DCD4FC}" type="pres">
      <dgm:prSet presAssocID="{85E81F0D-34D0-42A8-A6D1-983368B00DFC}" presName="rootConnector" presStyleLbl="node4" presStyleIdx="0" presStyleCnt="2"/>
      <dgm:spPr/>
    </dgm:pt>
    <dgm:pt modelId="{4FA939E8-7A1E-4FE3-8AAE-220CA7BEDF2E}" type="pres">
      <dgm:prSet presAssocID="{85E81F0D-34D0-42A8-A6D1-983368B00DFC}" presName="hierChild4" presStyleCnt="0"/>
      <dgm:spPr/>
    </dgm:pt>
    <dgm:pt modelId="{DCAD5FDE-CE39-45BE-BAFF-9259C786F396}" type="pres">
      <dgm:prSet presAssocID="{85E81F0D-34D0-42A8-A6D1-983368B00DFC}" presName="hierChild5" presStyleCnt="0"/>
      <dgm:spPr/>
    </dgm:pt>
    <dgm:pt modelId="{8E000EC1-8CC0-470C-BF32-4F97717BBE5B}" type="pres">
      <dgm:prSet presAssocID="{E129347C-1521-48B8-9DF6-E556BD5D6AF5}" presName="hierChild5" presStyleCnt="0"/>
      <dgm:spPr/>
    </dgm:pt>
    <dgm:pt modelId="{7D78BAF0-1A56-4C32-A4A6-47C4DA6E7C96}" type="pres">
      <dgm:prSet presAssocID="{AA828636-E562-4512-B800-761ECEC67DEF}" presName="Name50" presStyleLbl="parChTrans1D3" presStyleIdx="2" presStyleCnt="16"/>
      <dgm:spPr/>
    </dgm:pt>
    <dgm:pt modelId="{0A782603-C0F1-4C31-8169-165CA1A4D333}" type="pres">
      <dgm:prSet presAssocID="{DCD8459F-3EC6-4B45-BD42-4FCDD8462B05}" presName="hierRoot2" presStyleCnt="0">
        <dgm:presLayoutVars>
          <dgm:hierBranch val="init"/>
        </dgm:presLayoutVars>
      </dgm:prSet>
      <dgm:spPr/>
    </dgm:pt>
    <dgm:pt modelId="{04FA4782-6147-4C34-B848-6A3F6217F2E4}" type="pres">
      <dgm:prSet presAssocID="{DCD8459F-3EC6-4B45-BD42-4FCDD8462B05}" presName="rootComposite" presStyleCnt="0"/>
      <dgm:spPr/>
    </dgm:pt>
    <dgm:pt modelId="{1347BA0C-5672-40DA-9223-AB787A5B1C49}" type="pres">
      <dgm:prSet presAssocID="{DCD8459F-3EC6-4B45-BD42-4FCDD8462B05}" presName="rootText" presStyleLbl="node3" presStyleIdx="2" presStyleCnt="16" custScaleX="168224" custScaleY="223905">
        <dgm:presLayoutVars>
          <dgm:chPref val="3"/>
        </dgm:presLayoutVars>
      </dgm:prSet>
      <dgm:spPr>
        <a:xfrm>
          <a:off x="2148604" y="5254960"/>
          <a:ext cx="1055822" cy="447499"/>
        </a:xfrm>
        <a:prstGeom prst="rect">
          <a:avLst/>
        </a:prstGeom>
      </dgm:spPr>
    </dgm:pt>
    <dgm:pt modelId="{BA8DD885-2F02-4628-9C65-4CD23337D473}" type="pres">
      <dgm:prSet presAssocID="{DCD8459F-3EC6-4B45-BD42-4FCDD8462B05}" presName="rootConnector" presStyleLbl="node3" presStyleIdx="2" presStyleCnt="16"/>
      <dgm:spPr/>
    </dgm:pt>
    <dgm:pt modelId="{C327117D-523D-4C11-8E03-639EC989CC52}" type="pres">
      <dgm:prSet presAssocID="{DCD8459F-3EC6-4B45-BD42-4FCDD8462B05}" presName="hierChild4" presStyleCnt="0"/>
      <dgm:spPr/>
    </dgm:pt>
    <dgm:pt modelId="{13A52EF6-CFCB-4E44-81C0-CE50EB5DF57C}" type="pres">
      <dgm:prSet presAssocID="{DCD8459F-3EC6-4B45-BD42-4FCDD8462B05}" presName="hierChild5" presStyleCnt="0"/>
      <dgm:spPr/>
    </dgm:pt>
    <dgm:pt modelId="{815ADC0B-F6E3-41C9-92ED-21E62C60A570}" type="pres">
      <dgm:prSet presAssocID="{A5A97B78-27BB-4F3D-A550-DCEE5C17F6F5}" presName="hierChild5" presStyleCnt="0"/>
      <dgm:spPr/>
    </dgm:pt>
    <dgm:pt modelId="{441E19FF-21DA-4B2F-8CD1-5DC1050CE674}" type="pres">
      <dgm:prSet presAssocID="{A9908077-2FBF-48BE-AE87-6A80D3F96D8C}" presName="Name37" presStyleLbl="parChTrans1D2" presStyleIdx="1" presStyleCnt="9"/>
      <dgm:spPr/>
    </dgm:pt>
    <dgm:pt modelId="{AFDA2482-1F19-4191-B57E-47D052572E1E}" type="pres">
      <dgm:prSet presAssocID="{16D37352-C320-4AE4-89D8-AAD772D3AE40}" presName="hierRoot2" presStyleCnt="0">
        <dgm:presLayoutVars>
          <dgm:hierBranch val="r"/>
        </dgm:presLayoutVars>
      </dgm:prSet>
      <dgm:spPr/>
    </dgm:pt>
    <dgm:pt modelId="{96DFFD43-C683-4961-BEFA-3EDD2946E811}" type="pres">
      <dgm:prSet presAssocID="{16D37352-C320-4AE4-89D8-AAD772D3AE40}" presName="rootComposite" presStyleCnt="0"/>
      <dgm:spPr/>
    </dgm:pt>
    <dgm:pt modelId="{305371DE-5AA6-4BA9-A667-15A096F026F1}" type="pres">
      <dgm:prSet presAssocID="{16D37352-C320-4AE4-89D8-AAD772D3AE40}" presName="rootText" presStyleLbl="node2" presStyleIdx="1" presStyleCnt="5" custScaleX="219998" custScaleY="143522">
        <dgm:presLayoutVars>
          <dgm:chPref val="3"/>
        </dgm:presLayoutVars>
      </dgm:prSet>
      <dgm:spPr>
        <a:xfrm>
          <a:off x="3246261" y="3039788"/>
          <a:ext cx="1257824" cy="450392"/>
        </a:xfrm>
        <a:prstGeom prst="rect">
          <a:avLst/>
        </a:prstGeom>
      </dgm:spPr>
    </dgm:pt>
    <dgm:pt modelId="{7CA685CC-97F2-44E5-BF48-1528AC69A56F}" type="pres">
      <dgm:prSet presAssocID="{16D37352-C320-4AE4-89D8-AAD772D3AE40}" presName="rootConnector" presStyleLbl="node2" presStyleIdx="1" presStyleCnt="5"/>
      <dgm:spPr/>
    </dgm:pt>
    <dgm:pt modelId="{97DAC92C-7BED-476E-ACED-CB4D924CE9B2}" type="pres">
      <dgm:prSet presAssocID="{16D37352-C320-4AE4-89D8-AAD772D3AE40}" presName="hierChild4" presStyleCnt="0"/>
      <dgm:spPr/>
    </dgm:pt>
    <dgm:pt modelId="{B0805060-782B-4C0F-A84B-40233903651F}" type="pres">
      <dgm:prSet presAssocID="{7A425A1C-80FE-4AD2-9D33-542B03359684}" presName="Name50" presStyleLbl="parChTrans1D3" presStyleIdx="3" presStyleCnt="16"/>
      <dgm:spPr/>
    </dgm:pt>
    <dgm:pt modelId="{A69E270D-6E62-46CE-98B3-C0D95A487C68}" type="pres">
      <dgm:prSet presAssocID="{99D5B767-E3DA-4B3E-AEDC-E85167F1E072}" presName="hierRoot2" presStyleCnt="0">
        <dgm:presLayoutVars>
          <dgm:hierBranch val="init"/>
        </dgm:presLayoutVars>
      </dgm:prSet>
      <dgm:spPr/>
    </dgm:pt>
    <dgm:pt modelId="{EBA0B7FA-C607-4419-A3AC-02A96B596698}" type="pres">
      <dgm:prSet presAssocID="{99D5B767-E3DA-4B3E-AEDC-E85167F1E072}" presName="rootComposite" presStyleCnt="0"/>
      <dgm:spPr/>
    </dgm:pt>
    <dgm:pt modelId="{709754E2-23BB-4E6C-967B-80F35D4E28EB}" type="pres">
      <dgm:prSet presAssocID="{99D5B767-E3DA-4B3E-AEDC-E85167F1E072}" presName="rootText" presStyleLbl="node3" presStyleIdx="3" presStyleCnt="16" custScaleX="177581" custScaleY="160359">
        <dgm:presLayoutVars>
          <dgm:chPref val="3"/>
        </dgm:presLayoutVars>
      </dgm:prSet>
      <dgm:spPr>
        <a:xfrm>
          <a:off x="3560717" y="3621983"/>
          <a:ext cx="1114549" cy="503229"/>
        </a:xfrm>
        <a:prstGeom prst="rect">
          <a:avLst/>
        </a:prstGeom>
      </dgm:spPr>
    </dgm:pt>
    <dgm:pt modelId="{1FA7C931-01B4-420C-85D4-B83BA2FE821D}" type="pres">
      <dgm:prSet presAssocID="{99D5B767-E3DA-4B3E-AEDC-E85167F1E072}" presName="rootConnector" presStyleLbl="node3" presStyleIdx="3" presStyleCnt="16"/>
      <dgm:spPr/>
    </dgm:pt>
    <dgm:pt modelId="{780433FE-473B-4902-A7BB-A6D57486B130}" type="pres">
      <dgm:prSet presAssocID="{99D5B767-E3DA-4B3E-AEDC-E85167F1E072}" presName="hierChild4" presStyleCnt="0"/>
      <dgm:spPr/>
    </dgm:pt>
    <dgm:pt modelId="{98366CF7-9132-4C96-B2A7-F0C80A17A24B}" type="pres">
      <dgm:prSet presAssocID="{99D5B767-E3DA-4B3E-AEDC-E85167F1E072}" presName="hierChild5" presStyleCnt="0"/>
      <dgm:spPr/>
    </dgm:pt>
    <dgm:pt modelId="{3302F6BF-B215-4E22-B0CE-F33D42465B0D}" type="pres">
      <dgm:prSet presAssocID="{6B8D0E8C-6AEA-4260-B33F-33579CC0D69D}" presName="Name50" presStyleLbl="parChTrans1D3" presStyleIdx="4" presStyleCnt="16"/>
      <dgm:spPr/>
    </dgm:pt>
    <dgm:pt modelId="{28219817-8399-43DC-9887-21C57C982398}" type="pres">
      <dgm:prSet presAssocID="{11CEE689-C91E-4A18-86EE-2FDA02295D03}" presName="hierRoot2" presStyleCnt="0">
        <dgm:presLayoutVars>
          <dgm:hierBranch val="r"/>
        </dgm:presLayoutVars>
      </dgm:prSet>
      <dgm:spPr/>
    </dgm:pt>
    <dgm:pt modelId="{75E0EE42-082D-4F0B-ACE4-EB68F30E9BFF}" type="pres">
      <dgm:prSet presAssocID="{11CEE689-C91E-4A18-86EE-2FDA02295D03}" presName="rootComposite" presStyleCnt="0"/>
      <dgm:spPr/>
    </dgm:pt>
    <dgm:pt modelId="{D83F3D3A-1702-429E-B1F6-9DCEE54EA179}" type="pres">
      <dgm:prSet presAssocID="{11CEE689-C91E-4A18-86EE-2FDA02295D03}" presName="rootText" presStyleLbl="node3" presStyleIdx="4" presStyleCnt="16" custScaleX="182387" custScaleY="155968">
        <dgm:presLayoutVars>
          <dgm:chPref val="3"/>
        </dgm:presLayoutVars>
      </dgm:prSet>
      <dgm:spPr>
        <a:xfrm>
          <a:off x="3560717" y="4257014"/>
          <a:ext cx="1144713" cy="489450"/>
        </a:xfrm>
        <a:prstGeom prst="rect">
          <a:avLst/>
        </a:prstGeom>
      </dgm:spPr>
    </dgm:pt>
    <dgm:pt modelId="{F993ADF7-759B-4D07-AA6A-3D7F61C25C0D}" type="pres">
      <dgm:prSet presAssocID="{11CEE689-C91E-4A18-86EE-2FDA02295D03}" presName="rootConnector" presStyleLbl="node3" presStyleIdx="4" presStyleCnt="16"/>
      <dgm:spPr/>
    </dgm:pt>
    <dgm:pt modelId="{C7E458CA-92A0-4F8C-AABB-B6CEA02953F3}" type="pres">
      <dgm:prSet presAssocID="{11CEE689-C91E-4A18-86EE-2FDA02295D03}" presName="hierChild4" presStyleCnt="0"/>
      <dgm:spPr/>
    </dgm:pt>
    <dgm:pt modelId="{F4FB7CAC-6F6F-4FBA-A1F9-7C96F6C487A9}" type="pres">
      <dgm:prSet presAssocID="{638FA56A-F505-4D68-A2AB-628B640A65A7}" presName="Name50" presStyleLbl="parChTrans1D4" presStyleIdx="1" presStyleCnt="2"/>
      <dgm:spPr/>
    </dgm:pt>
    <dgm:pt modelId="{0F078C12-6897-4914-AE95-93E0AF9AD86B}" type="pres">
      <dgm:prSet presAssocID="{34E642A9-CC5A-48D1-A097-6FFC6022F8A3}" presName="hierRoot2" presStyleCnt="0">
        <dgm:presLayoutVars>
          <dgm:hierBranch val="init"/>
        </dgm:presLayoutVars>
      </dgm:prSet>
      <dgm:spPr/>
    </dgm:pt>
    <dgm:pt modelId="{9B3B3C58-30FE-46DC-9FC5-3DE2A319088C}" type="pres">
      <dgm:prSet presAssocID="{34E642A9-CC5A-48D1-A097-6FFC6022F8A3}" presName="rootComposite" presStyleCnt="0"/>
      <dgm:spPr/>
    </dgm:pt>
    <dgm:pt modelId="{45277CB1-5A17-494C-BFA1-0212F6475FD2}" type="pres">
      <dgm:prSet presAssocID="{34E642A9-CC5A-48D1-A097-6FFC6022F8A3}" presName="rootText" presStyleLbl="node4" presStyleIdx="1" presStyleCnt="2" custScaleX="131104">
        <dgm:presLayoutVars>
          <dgm:chPref val="3"/>
        </dgm:presLayoutVars>
      </dgm:prSet>
      <dgm:spPr>
        <a:xfrm>
          <a:off x="3846896" y="4878266"/>
          <a:ext cx="822846" cy="313814"/>
        </a:xfrm>
        <a:prstGeom prst="rect">
          <a:avLst/>
        </a:prstGeom>
      </dgm:spPr>
    </dgm:pt>
    <dgm:pt modelId="{ABCD3DC6-EF28-42CE-B239-384707D92E90}" type="pres">
      <dgm:prSet presAssocID="{34E642A9-CC5A-48D1-A097-6FFC6022F8A3}" presName="rootConnector" presStyleLbl="node4" presStyleIdx="1" presStyleCnt="2"/>
      <dgm:spPr/>
    </dgm:pt>
    <dgm:pt modelId="{A3FD41F1-B254-43A8-AF67-39F6CDCC26F3}" type="pres">
      <dgm:prSet presAssocID="{34E642A9-CC5A-48D1-A097-6FFC6022F8A3}" presName="hierChild4" presStyleCnt="0"/>
      <dgm:spPr/>
    </dgm:pt>
    <dgm:pt modelId="{D9F39428-9DD3-49E3-BA2D-669E95115F9F}" type="pres">
      <dgm:prSet presAssocID="{34E642A9-CC5A-48D1-A097-6FFC6022F8A3}" presName="hierChild5" presStyleCnt="0"/>
      <dgm:spPr/>
    </dgm:pt>
    <dgm:pt modelId="{4CD54007-1257-46EF-BC68-67F9A037FB6E}" type="pres">
      <dgm:prSet presAssocID="{11CEE689-C91E-4A18-86EE-2FDA02295D03}" presName="hierChild5" presStyleCnt="0"/>
      <dgm:spPr/>
    </dgm:pt>
    <dgm:pt modelId="{FAFA0099-3935-4E5E-ADED-3B657FF79E70}" type="pres">
      <dgm:prSet presAssocID="{0059F9C8-401A-48E3-83DD-641515FB22E4}" presName="Name50" presStyleLbl="parChTrans1D3" presStyleIdx="5" presStyleCnt="16"/>
      <dgm:spPr/>
    </dgm:pt>
    <dgm:pt modelId="{6B9060B8-F0B5-4D6E-969E-4541F3972CC9}" type="pres">
      <dgm:prSet presAssocID="{3CE3D07B-A726-4EB7-8755-2C29EAEEA246}" presName="hierRoot2" presStyleCnt="0">
        <dgm:presLayoutVars>
          <dgm:hierBranch val="init"/>
        </dgm:presLayoutVars>
      </dgm:prSet>
      <dgm:spPr/>
    </dgm:pt>
    <dgm:pt modelId="{366C4BC7-5A90-4E36-A572-8964A14A604F}" type="pres">
      <dgm:prSet presAssocID="{3CE3D07B-A726-4EB7-8755-2C29EAEEA246}" presName="rootComposite" presStyleCnt="0"/>
      <dgm:spPr/>
    </dgm:pt>
    <dgm:pt modelId="{A9CD39C2-08C2-40D7-8F6A-47A11B0C6D35}" type="pres">
      <dgm:prSet presAssocID="{3CE3D07B-A726-4EB7-8755-2C29EAEEA246}" presName="rootText" presStyleLbl="node3" presStyleIdx="5" presStyleCnt="16" custScaleX="185204" custScaleY="266519">
        <dgm:presLayoutVars>
          <dgm:chPref val="3"/>
        </dgm:presLayoutVars>
      </dgm:prSet>
      <dgm:spPr>
        <a:xfrm>
          <a:off x="3560717" y="5323883"/>
          <a:ext cx="1162393" cy="471666"/>
        </a:xfrm>
        <a:prstGeom prst="rect">
          <a:avLst/>
        </a:prstGeom>
      </dgm:spPr>
    </dgm:pt>
    <dgm:pt modelId="{1EE8B2C8-EB6C-4314-8135-35011785EE56}" type="pres">
      <dgm:prSet presAssocID="{3CE3D07B-A726-4EB7-8755-2C29EAEEA246}" presName="rootConnector" presStyleLbl="node3" presStyleIdx="5" presStyleCnt="16"/>
      <dgm:spPr/>
    </dgm:pt>
    <dgm:pt modelId="{3CEACDB8-247A-49B0-A5FF-AF46F8D091C1}" type="pres">
      <dgm:prSet presAssocID="{3CE3D07B-A726-4EB7-8755-2C29EAEEA246}" presName="hierChild4" presStyleCnt="0"/>
      <dgm:spPr/>
    </dgm:pt>
    <dgm:pt modelId="{0ED93A4E-2CD4-4225-B121-91ECEC071889}" type="pres">
      <dgm:prSet presAssocID="{3CE3D07B-A726-4EB7-8755-2C29EAEEA246}" presName="hierChild5" presStyleCnt="0"/>
      <dgm:spPr/>
    </dgm:pt>
    <dgm:pt modelId="{0BC95097-B59F-469A-A59F-FA2CF1CFFF51}" type="pres">
      <dgm:prSet presAssocID="{6A80A826-10DE-4EA2-ABD3-BB5CBF619382}" presName="Name50" presStyleLbl="parChTrans1D3" presStyleIdx="6" presStyleCnt="16"/>
      <dgm:spPr/>
    </dgm:pt>
    <dgm:pt modelId="{000A5C21-A115-41F5-99D2-DE8DB1224F79}" type="pres">
      <dgm:prSet presAssocID="{E783B260-2090-408C-AD77-C0D69BA1B8AC}" presName="hierRoot2" presStyleCnt="0">
        <dgm:presLayoutVars>
          <dgm:hierBranch val="init"/>
        </dgm:presLayoutVars>
      </dgm:prSet>
      <dgm:spPr/>
    </dgm:pt>
    <dgm:pt modelId="{2661B3EE-A269-47C8-802F-544B36B15EA0}" type="pres">
      <dgm:prSet presAssocID="{E783B260-2090-408C-AD77-C0D69BA1B8AC}" presName="rootComposite" presStyleCnt="0"/>
      <dgm:spPr/>
    </dgm:pt>
    <dgm:pt modelId="{7867ACB6-10B5-4FDF-8513-B0CA10624303}" type="pres">
      <dgm:prSet presAssocID="{E783B260-2090-408C-AD77-C0D69BA1B8AC}" presName="rootText" presStyleLbl="node3" presStyleIdx="6" presStyleCnt="16" custScaleX="171454" custScaleY="101329">
        <dgm:presLayoutVars>
          <dgm:chPref val="3"/>
        </dgm:presLayoutVars>
      </dgm:prSet>
      <dgm:spPr>
        <a:xfrm>
          <a:off x="3731734" y="5927037"/>
          <a:ext cx="1075963" cy="317946"/>
        </a:xfrm>
        <a:prstGeom prst="rect">
          <a:avLst/>
        </a:prstGeom>
      </dgm:spPr>
    </dgm:pt>
    <dgm:pt modelId="{DABE9754-1612-49E1-998D-89850F3DD764}" type="pres">
      <dgm:prSet presAssocID="{E783B260-2090-408C-AD77-C0D69BA1B8AC}" presName="rootConnector" presStyleLbl="node3" presStyleIdx="6" presStyleCnt="16"/>
      <dgm:spPr/>
    </dgm:pt>
    <dgm:pt modelId="{34F6BE55-F66E-4192-8934-58EA37F65DE1}" type="pres">
      <dgm:prSet presAssocID="{E783B260-2090-408C-AD77-C0D69BA1B8AC}" presName="hierChild4" presStyleCnt="0"/>
      <dgm:spPr/>
    </dgm:pt>
    <dgm:pt modelId="{3CD671FB-3233-4C70-A62A-A4BEE32B0311}" type="pres">
      <dgm:prSet presAssocID="{E783B260-2090-408C-AD77-C0D69BA1B8AC}" presName="hierChild5" presStyleCnt="0"/>
      <dgm:spPr/>
    </dgm:pt>
    <dgm:pt modelId="{DF2D2E80-EB6A-4F48-A5D8-8BD5EA4CB99D}" type="pres">
      <dgm:prSet presAssocID="{E1B8BE3E-1376-4B68-9478-6337F44B7A92}" presName="Name50" presStyleLbl="parChTrans1D3" presStyleIdx="7" presStyleCnt="16"/>
      <dgm:spPr/>
    </dgm:pt>
    <dgm:pt modelId="{A9539B16-5937-477F-9E98-57A69F330587}" type="pres">
      <dgm:prSet presAssocID="{BA2F0A19-5A8E-400F-8B87-8207F54BD0E4}" presName="hierRoot2" presStyleCnt="0">
        <dgm:presLayoutVars>
          <dgm:hierBranch val="init"/>
        </dgm:presLayoutVars>
      </dgm:prSet>
      <dgm:spPr/>
    </dgm:pt>
    <dgm:pt modelId="{2FAE68B5-69D6-4A45-A0B3-7DE9F18ECBD1}" type="pres">
      <dgm:prSet presAssocID="{BA2F0A19-5A8E-400F-8B87-8207F54BD0E4}" presName="rootComposite" presStyleCnt="0"/>
      <dgm:spPr/>
    </dgm:pt>
    <dgm:pt modelId="{670192F0-67E8-4802-86C3-97688329A988}" type="pres">
      <dgm:prSet presAssocID="{BA2F0A19-5A8E-400F-8B87-8207F54BD0E4}" presName="rootText" presStyleLbl="node3" presStyleIdx="7" presStyleCnt="16" custScaleX="169773" custScaleY="101625">
        <dgm:presLayoutVars>
          <dgm:chPref val="3"/>
        </dgm:presLayoutVars>
      </dgm:prSet>
      <dgm:spPr>
        <a:xfrm>
          <a:off x="3731734" y="6376769"/>
          <a:ext cx="1065414" cy="318875"/>
        </a:xfrm>
        <a:prstGeom prst="rect">
          <a:avLst/>
        </a:prstGeom>
      </dgm:spPr>
    </dgm:pt>
    <dgm:pt modelId="{DB763410-B2D3-4C61-A193-FC9A81B8E98A}" type="pres">
      <dgm:prSet presAssocID="{BA2F0A19-5A8E-400F-8B87-8207F54BD0E4}" presName="rootConnector" presStyleLbl="node3" presStyleIdx="7" presStyleCnt="16"/>
      <dgm:spPr/>
    </dgm:pt>
    <dgm:pt modelId="{5F5E96D6-5A42-42EB-A0E1-B0AC662C1AAA}" type="pres">
      <dgm:prSet presAssocID="{BA2F0A19-5A8E-400F-8B87-8207F54BD0E4}" presName="hierChild4" presStyleCnt="0"/>
      <dgm:spPr/>
    </dgm:pt>
    <dgm:pt modelId="{3E9D6F0A-FAB3-4BF9-8569-3C96E94DC73F}" type="pres">
      <dgm:prSet presAssocID="{BA2F0A19-5A8E-400F-8B87-8207F54BD0E4}" presName="hierChild5" presStyleCnt="0"/>
      <dgm:spPr/>
    </dgm:pt>
    <dgm:pt modelId="{868C1AD1-5FDA-4B7C-92BA-6A5C3F762C4A}" type="pres">
      <dgm:prSet presAssocID="{16D37352-C320-4AE4-89D8-AAD772D3AE40}" presName="hierChild5" presStyleCnt="0"/>
      <dgm:spPr/>
    </dgm:pt>
    <dgm:pt modelId="{E324EE06-95DC-44D9-B6EA-49E203E0DB1E}" type="pres">
      <dgm:prSet presAssocID="{486F62B7-5A89-41E5-8D11-CE89DFB6399A}" presName="Name37" presStyleLbl="parChTrans1D2" presStyleIdx="2" presStyleCnt="9"/>
      <dgm:spPr/>
    </dgm:pt>
    <dgm:pt modelId="{CB65ECD2-47FD-4004-B4F9-9D2D58C86A54}" type="pres">
      <dgm:prSet presAssocID="{4862CF48-88A1-4381-9BE5-C293ABFBFA52}" presName="hierRoot2" presStyleCnt="0">
        <dgm:presLayoutVars>
          <dgm:hierBranch val="r"/>
        </dgm:presLayoutVars>
      </dgm:prSet>
      <dgm:spPr/>
    </dgm:pt>
    <dgm:pt modelId="{A55CCC60-7E1F-4AAE-B8C7-AA7B329A8B89}" type="pres">
      <dgm:prSet presAssocID="{4862CF48-88A1-4381-9BE5-C293ABFBFA52}" presName="rootComposite" presStyleCnt="0"/>
      <dgm:spPr/>
    </dgm:pt>
    <dgm:pt modelId="{C7B14C1A-EBA8-415E-82A2-07A5DA557C89}" type="pres">
      <dgm:prSet presAssocID="{4862CF48-88A1-4381-9BE5-C293ABFBFA52}" presName="rootText" presStyleLbl="node2" presStyleIdx="2" presStyleCnt="5" custScaleX="188587" custScaleY="147904">
        <dgm:presLayoutVars>
          <dgm:chPref val="3"/>
        </dgm:presLayoutVars>
      </dgm:prSet>
      <dgm:spPr>
        <a:xfrm>
          <a:off x="4635888" y="3039788"/>
          <a:ext cx="1183626" cy="464144"/>
        </a:xfrm>
        <a:prstGeom prst="rect">
          <a:avLst/>
        </a:prstGeom>
      </dgm:spPr>
    </dgm:pt>
    <dgm:pt modelId="{0D11895A-B806-4F30-875C-2B28678BFCB7}" type="pres">
      <dgm:prSet presAssocID="{4862CF48-88A1-4381-9BE5-C293ABFBFA52}" presName="rootConnector" presStyleLbl="node2" presStyleIdx="2" presStyleCnt="5"/>
      <dgm:spPr/>
    </dgm:pt>
    <dgm:pt modelId="{AE161C90-FD57-48B8-A129-D835B2A2416F}" type="pres">
      <dgm:prSet presAssocID="{4862CF48-88A1-4381-9BE5-C293ABFBFA52}" presName="hierChild4" presStyleCnt="0"/>
      <dgm:spPr/>
    </dgm:pt>
    <dgm:pt modelId="{33AA298C-4891-43AC-903F-D0810B09235D}" type="pres">
      <dgm:prSet presAssocID="{53B9E324-60EA-4B9B-A6CA-E1F59A15CB43}" presName="Name50" presStyleLbl="parChTrans1D3" presStyleIdx="8" presStyleCnt="16"/>
      <dgm:spPr/>
    </dgm:pt>
    <dgm:pt modelId="{19513C91-297D-4C88-89B8-C34A2F8445AE}" type="pres">
      <dgm:prSet presAssocID="{7BF4CA80-4C10-4AC1-BD46-582AF5B8EEB9}" presName="hierRoot2" presStyleCnt="0">
        <dgm:presLayoutVars>
          <dgm:hierBranch val="init"/>
        </dgm:presLayoutVars>
      </dgm:prSet>
      <dgm:spPr/>
    </dgm:pt>
    <dgm:pt modelId="{B3FAE04F-6F6B-48C8-8E66-FC8D36399E71}" type="pres">
      <dgm:prSet presAssocID="{7BF4CA80-4C10-4AC1-BD46-582AF5B8EEB9}" presName="rootComposite" presStyleCnt="0"/>
      <dgm:spPr/>
    </dgm:pt>
    <dgm:pt modelId="{BDEE35E3-52EC-41E8-96A7-9F1EF477485A}" type="pres">
      <dgm:prSet presAssocID="{7BF4CA80-4C10-4AC1-BD46-582AF5B8EEB9}" presName="rootText" presStyleLbl="node3" presStyleIdx="8" presStyleCnt="16" custScaleX="176314" custScaleY="213467">
        <dgm:presLayoutVars>
          <dgm:chPref val="3"/>
        </dgm:presLayoutVars>
      </dgm:prSet>
      <dgm:spPr>
        <a:xfrm>
          <a:off x="4931794" y="3635734"/>
          <a:ext cx="1106597" cy="493617"/>
        </a:xfrm>
        <a:prstGeom prst="rect">
          <a:avLst/>
        </a:prstGeom>
      </dgm:spPr>
    </dgm:pt>
    <dgm:pt modelId="{28D443D3-D402-4BAB-B4AE-6442CBAD6473}" type="pres">
      <dgm:prSet presAssocID="{7BF4CA80-4C10-4AC1-BD46-582AF5B8EEB9}" presName="rootConnector" presStyleLbl="node3" presStyleIdx="8" presStyleCnt="16"/>
      <dgm:spPr/>
    </dgm:pt>
    <dgm:pt modelId="{1376D7CB-A8FB-4936-97C5-00A786BF3BA5}" type="pres">
      <dgm:prSet presAssocID="{7BF4CA80-4C10-4AC1-BD46-582AF5B8EEB9}" presName="hierChild4" presStyleCnt="0"/>
      <dgm:spPr/>
    </dgm:pt>
    <dgm:pt modelId="{CB44FD9B-33BF-481C-BCCA-2F58651877E1}" type="pres">
      <dgm:prSet presAssocID="{7BF4CA80-4C10-4AC1-BD46-582AF5B8EEB9}" presName="hierChild5" presStyleCnt="0"/>
      <dgm:spPr/>
    </dgm:pt>
    <dgm:pt modelId="{5A41826E-CF2F-48BE-BC74-1B0A77D4013F}" type="pres">
      <dgm:prSet presAssocID="{1B34E3E6-C4B8-4120-B4FE-5057F8722825}" presName="Name50" presStyleLbl="parChTrans1D3" presStyleIdx="9" presStyleCnt="16"/>
      <dgm:spPr/>
    </dgm:pt>
    <dgm:pt modelId="{E4EB51C9-11D8-4AD9-9469-909574B5FF0F}" type="pres">
      <dgm:prSet presAssocID="{5ECE0466-95D6-4F87-9FA2-C1399EEA11F8}" presName="hierRoot2" presStyleCnt="0">
        <dgm:presLayoutVars>
          <dgm:hierBranch val="init"/>
        </dgm:presLayoutVars>
      </dgm:prSet>
      <dgm:spPr/>
    </dgm:pt>
    <dgm:pt modelId="{506BD842-CDBF-4510-832D-29F161234F02}" type="pres">
      <dgm:prSet presAssocID="{5ECE0466-95D6-4F87-9FA2-C1399EEA11F8}" presName="rootComposite" presStyleCnt="0"/>
      <dgm:spPr/>
    </dgm:pt>
    <dgm:pt modelId="{C31383FD-04CE-4A74-AF18-3441A0807966}" type="pres">
      <dgm:prSet presAssocID="{5ECE0466-95D6-4F87-9FA2-C1399EEA11F8}" presName="rootText" presStyleLbl="node3" presStyleIdx="9" presStyleCnt="16" custScaleX="175340" custScaleY="149144">
        <dgm:presLayoutVars>
          <dgm:chPref val="3"/>
        </dgm:presLayoutVars>
      </dgm:prSet>
      <dgm:spPr>
        <a:xfrm>
          <a:off x="4931794" y="4261153"/>
          <a:ext cx="1100484" cy="468035"/>
        </a:xfrm>
        <a:prstGeom prst="rect">
          <a:avLst/>
        </a:prstGeom>
      </dgm:spPr>
    </dgm:pt>
    <dgm:pt modelId="{6A1FEEF4-7A08-4433-AE22-C7F391A034EA}" type="pres">
      <dgm:prSet presAssocID="{5ECE0466-95D6-4F87-9FA2-C1399EEA11F8}" presName="rootConnector" presStyleLbl="node3" presStyleIdx="9" presStyleCnt="16"/>
      <dgm:spPr/>
    </dgm:pt>
    <dgm:pt modelId="{2DFB8A2F-23D1-407D-97B2-B246D2295EC3}" type="pres">
      <dgm:prSet presAssocID="{5ECE0466-95D6-4F87-9FA2-C1399EEA11F8}" presName="hierChild4" presStyleCnt="0"/>
      <dgm:spPr/>
    </dgm:pt>
    <dgm:pt modelId="{175498E8-3F40-472D-873B-815DAC91B280}" type="pres">
      <dgm:prSet presAssocID="{5ECE0466-95D6-4F87-9FA2-C1399EEA11F8}" presName="hierChild5" presStyleCnt="0"/>
      <dgm:spPr/>
    </dgm:pt>
    <dgm:pt modelId="{3F36C0A2-EFFA-4753-984D-DF1B957F7A7A}" type="pres">
      <dgm:prSet presAssocID="{FBFAE476-D519-4932-8AF7-9AE3CD5B8E67}" presName="Name50" presStyleLbl="parChTrans1D3" presStyleIdx="10" presStyleCnt="16"/>
      <dgm:spPr/>
    </dgm:pt>
    <dgm:pt modelId="{F413A0D0-FAFE-4067-A151-910BD4DE838F}" type="pres">
      <dgm:prSet presAssocID="{0FB250B8-783F-4D63-AF12-7BBF81A1490F}" presName="hierRoot2" presStyleCnt="0">
        <dgm:presLayoutVars>
          <dgm:hierBranch val="init"/>
        </dgm:presLayoutVars>
      </dgm:prSet>
      <dgm:spPr/>
    </dgm:pt>
    <dgm:pt modelId="{B26CF3B1-CD09-4C25-ADBE-262BB9BF380B}" type="pres">
      <dgm:prSet presAssocID="{0FB250B8-783F-4D63-AF12-7BBF81A1490F}" presName="rootComposite" presStyleCnt="0"/>
      <dgm:spPr/>
    </dgm:pt>
    <dgm:pt modelId="{59F3B7EF-265A-4773-BE74-48E23E931D40}" type="pres">
      <dgm:prSet presAssocID="{0FB250B8-783F-4D63-AF12-7BBF81A1490F}" presName="rootText" presStyleLbl="node3" presStyleIdx="10" presStyleCnt="16" custScaleX="175320" custScaleY="165505">
        <dgm:presLayoutVars>
          <dgm:chPref val="3"/>
        </dgm:presLayoutVars>
      </dgm:prSet>
      <dgm:spPr>
        <a:xfrm>
          <a:off x="4931794" y="4860991"/>
          <a:ext cx="1100358" cy="416626"/>
        </a:xfrm>
        <a:prstGeom prst="rect">
          <a:avLst/>
        </a:prstGeom>
      </dgm:spPr>
    </dgm:pt>
    <dgm:pt modelId="{9D27C238-A4DF-448A-94D2-78809FE866BB}" type="pres">
      <dgm:prSet presAssocID="{0FB250B8-783F-4D63-AF12-7BBF81A1490F}" presName="rootConnector" presStyleLbl="node3" presStyleIdx="10" presStyleCnt="16"/>
      <dgm:spPr/>
    </dgm:pt>
    <dgm:pt modelId="{C8F64044-AC46-4820-971B-207C61BBCD0E}" type="pres">
      <dgm:prSet presAssocID="{0FB250B8-783F-4D63-AF12-7BBF81A1490F}" presName="hierChild4" presStyleCnt="0"/>
      <dgm:spPr/>
    </dgm:pt>
    <dgm:pt modelId="{7CB8D46A-D4AA-4230-A03D-EE4EDC0D6A08}" type="pres">
      <dgm:prSet presAssocID="{0FB250B8-783F-4D63-AF12-7BBF81A1490F}" presName="hierChild5" presStyleCnt="0"/>
      <dgm:spPr/>
    </dgm:pt>
    <dgm:pt modelId="{D73AE99A-8BAE-48C5-8BDE-FF4FDD11C927}" type="pres">
      <dgm:prSet presAssocID="{4862CF48-88A1-4381-9BE5-C293ABFBFA52}" presName="hierChild5" presStyleCnt="0"/>
      <dgm:spPr/>
    </dgm:pt>
    <dgm:pt modelId="{9B61C9C2-1E73-47C8-B6E2-D5CF7918563B}" type="pres">
      <dgm:prSet presAssocID="{2DF35836-9ADC-4853-B607-EB90F6894D16}" presName="Name37" presStyleLbl="parChTrans1D2" presStyleIdx="3" presStyleCnt="9"/>
      <dgm:spPr/>
    </dgm:pt>
    <dgm:pt modelId="{0CE1A701-228F-4D7F-8069-1223766F8D55}" type="pres">
      <dgm:prSet presAssocID="{42731536-D0BB-40D1-8260-784B1F27B4EA}" presName="hierRoot2" presStyleCnt="0">
        <dgm:presLayoutVars>
          <dgm:hierBranch val="r"/>
        </dgm:presLayoutVars>
      </dgm:prSet>
      <dgm:spPr/>
    </dgm:pt>
    <dgm:pt modelId="{DC6C7006-4BA6-43D0-9717-92F0EB1CE017}" type="pres">
      <dgm:prSet presAssocID="{42731536-D0BB-40D1-8260-784B1F27B4EA}" presName="rootComposite" presStyleCnt="0"/>
      <dgm:spPr/>
    </dgm:pt>
    <dgm:pt modelId="{4CB44F6A-3435-4AEB-9931-08F207FD3476}" type="pres">
      <dgm:prSet presAssocID="{42731536-D0BB-40D1-8260-784B1F27B4EA}" presName="rootText" presStyleLbl="node2" presStyleIdx="3" presStyleCnt="5" custScaleX="207531" custScaleY="141272">
        <dgm:presLayoutVars>
          <dgm:chPref val="3"/>
        </dgm:presLayoutVars>
      </dgm:prSet>
      <dgm:spPr>
        <a:xfrm>
          <a:off x="5951316" y="3039788"/>
          <a:ext cx="1302524" cy="443331"/>
        </a:xfrm>
        <a:prstGeom prst="rect">
          <a:avLst/>
        </a:prstGeom>
      </dgm:spPr>
    </dgm:pt>
    <dgm:pt modelId="{64D8C08D-1AAA-45ED-8DCD-D2A2DD5FABA1}" type="pres">
      <dgm:prSet presAssocID="{42731536-D0BB-40D1-8260-784B1F27B4EA}" presName="rootConnector" presStyleLbl="node2" presStyleIdx="3" presStyleCnt="5"/>
      <dgm:spPr/>
    </dgm:pt>
    <dgm:pt modelId="{212C1ED2-23D8-43C3-8339-D72A5C730D6E}" type="pres">
      <dgm:prSet presAssocID="{42731536-D0BB-40D1-8260-784B1F27B4EA}" presName="hierChild4" presStyleCnt="0"/>
      <dgm:spPr/>
    </dgm:pt>
    <dgm:pt modelId="{B6C7FE23-FD2A-43CA-9FF2-641A13767585}" type="pres">
      <dgm:prSet presAssocID="{6AD0086B-6059-43F1-8049-7D246CEF1E78}" presName="Name50" presStyleLbl="parChTrans1D3" presStyleIdx="11" presStyleCnt="16"/>
      <dgm:spPr/>
    </dgm:pt>
    <dgm:pt modelId="{A1B00F87-C726-4B09-B956-213614176817}" type="pres">
      <dgm:prSet presAssocID="{715841F5-B0D1-475F-BC08-AEC4E64B6719}" presName="hierRoot2" presStyleCnt="0">
        <dgm:presLayoutVars>
          <dgm:hierBranch val="init"/>
        </dgm:presLayoutVars>
      </dgm:prSet>
      <dgm:spPr/>
    </dgm:pt>
    <dgm:pt modelId="{60CC1F4B-2967-430C-A009-E6520BEE3AF3}" type="pres">
      <dgm:prSet presAssocID="{715841F5-B0D1-475F-BC08-AEC4E64B6719}" presName="rootComposite" presStyleCnt="0"/>
      <dgm:spPr/>
    </dgm:pt>
    <dgm:pt modelId="{E9CFB16D-E1EA-4592-8D86-452A1B935CD1}" type="pres">
      <dgm:prSet presAssocID="{715841F5-B0D1-475F-BC08-AEC4E64B6719}" presName="rootText" presStyleLbl="node3" presStyleIdx="11" presStyleCnt="16" custScaleX="169710" custScaleY="155100">
        <dgm:presLayoutVars>
          <dgm:chPref val="3"/>
        </dgm:presLayoutVars>
      </dgm:prSet>
      <dgm:spPr>
        <a:xfrm>
          <a:off x="6447633" y="3614889"/>
          <a:ext cx="1065018" cy="486666"/>
        </a:xfrm>
        <a:prstGeom prst="rect">
          <a:avLst/>
        </a:prstGeom>
      </dgm:spPr>
    </dgm:pt>
    <dgm:pt modelId="{C8009028-D5FA-4245-91CE-3ECB834149A6}" type="pres">
      <dgm:prSet presAssocID="{715841F5-B0D1-475F-BC08-AEC4E64B6719}" presName="rootConnector" presStyleLbl="node3" presStyleIdx="11" presStyleCnt="16"/>
      <dgm:spPr/>
    </dgm:pt>
    <dgm:pt modelId="{65784F4F-DCD5-4E84-8E70-445D2F374CF7}" type="pres">
      <dgm:prSet presAssocID="{715841F5-B0D1-475F-BC08-AEC4E64B6719}" presName="hierChild4" presStyleCnt="0"/>
      <dgm:spPr/>
    </dgm:pt>
    <dgm:pt modelId="{C8D44152-385E-44F0-A75C-DE1EF231D995}" type="pres">
      <dgm:prSet presAssocID="{715841F5-B0D1-475F-BC08-AEC4E64B6719}" presName="hierChild5" presStyleCnt="0"/>
      <dgm:spPr/>
    </dgm:pt>
    <dgm:pt modelId="{5DF79137-211F-4D6A-9406-B26D54B970E0}" type="pres">
      <dgm:prSet presAssocID="{7399012F-B663-49D0-9B04-729738172A21}" presName="Name50" presStyleLbl="parChTrans1D3" presStyleIdx="12" presStyleCnt="16"/>
      <dgm:spPr/>
    </dgm:pt>
    <dgm:pt modelId="{7F77434D-806B-4A6A-AC92-F6FE133EB1B8}" type="pres">
      <dgm:prSet presAssocID="{37DA5476-4E01-4F7A-BD8A-9BA2C57D84DD}" presName="hierRoot2" presStyleCnt="0">
        <dgm:presLayoutVars>
          <dgm:hierBranch val="init"/>
        </dgm:presLayoutVars>
      </dgm:prSet>
      <dgm:spPr/>
    </dgm:pt>
    <dgm:pt modelId="{C8B3FA4D-E090-4378-8ACF-1DF3D5853233}" type="pres">
      <dgm:prSet presAssocID="{37DA5476-4E01-4F7A-BD8A-9BA2C57D84DD}" presName="rootComposite" presStyleCnt="0"/>
      <dgm:spPr/>
    </dgm:pt>
    <dgm:pt modelId="{47FC5728-E8B7-464D-8CB8-91B136334F74}" type="pres">
      <dgm:prSet presAssocID="{37DA5476-4E01-4F7A-BD8A-9BA2C57D84DD}" presName="rootText" presStyleLbl="node3" presStyleIdx="12" presStyleCnt="16" custScaleX="149286" custLinFactNeighborX="4914" custLinFactNeighborY="16381">
        <dgm:presLayoutVars>
          <dgm:chPref val="3"/>
        </dgm:presLayoutVars>
      </dgm:prSet>
      <dgm:spPr>
        <a:xfrm>
          <a:off x="6478471" y="4284742"/>
          <a:ext cx="936847" cy="313776"/>
        </a:xfrm>
        <a:prstGeom prst="rect">
          <a:avLst/>
        </a:prstGeom>
      </dgm:spPr>
    </dgm:pt>
    <dgm:pt modelId="{F3AC160B-64A1-4140-803A-FB73143A25ED}" type="pres">
      <dgm:prSet presAssocID="{37DA5476-4E01-4F7A-BD8A-9BA2C57D84DD}" presName="rootConnector" presStyleLbl="node3" presStyleIdx="12" presStyleCnt="16"/>
      <dgm:spPr/>
    </dgm:pt>
    <dgm:pt modelId="{D36A98C7-7DD9-41C1-9858-CB2D81F008DF}" type="pres">
      <dgm:prSet presAssocID="{37DA5476-4E01-4F7A-BD8A-9BA2C57D84DD}" presName="hierChild4" presStyleCnt="0"/>
      <dgm:spPr/>
    </dgm:pt>
    <dgm:pt modelId="{E39DA5C1-9E39-4202-95EE-912F86F2AB8D}" type="pres">
      <dgm:prSet presAssocID="{37DA5476-4E01-4F7A-BD8A-9BA2C57D84DD}" presName="hierChild5" presStyleCnt="0"/>
      <dgm:spPr/>
    </dgm:pt>
    <dgm:pt modelId="{751C9F66-3E71-42EF-B07F-5C0DE42F6E73}" type="pres">
      <dgm:prSet presAssocID="{42731536-D0BB-40D1-8260-784B1F27B4EA}" presName="hierChild5" presStyleCnt="0"/>
      <dgm:spPr/>
    </dgm:pt>
    <dgm:pt modelId="{226E6D04-8E1A-4402-818E-FA2A8F706058}" type="pres">
      <dgm:prSet presAssocID="{1599B53F-7891-4BBB-B298-86D106339688}" presName="Name37" presStyleLbl="parChTrans1D2" presStyleIdx="4" presStyleCnt="9"/>
      <dgm:spPr/>
    </dgm:pt>
    <dgm:pt modelId="{E12CF1D1-1055-4DD0-A0FB-41CD29A2BCBF}" type="pres">
      <dgm:prSet presAssocID="{FC7829DD-863E-4448-95A0-DCAD8A71950C}" presName="hierRoot2" presStyleCnt="0">
        <dgm:presLayoutVars>
          <dgm:hierBranch val="r"/>
        </dgm:presLayoutVars>
      </dgm:prSet>
      <dgm:spPr/>
    </dgm:pt>
    <dgm:pt modelId="{56B6B530-F1B2-426B-9AEB-41224012F09F}" type="pres">
      <dgm:prSet presAssocID="{FC7829DD-863E-4448-95A0-DCAD8A71950C}" presName="rootComposite" presStyleCnt="0"/>
      <dgm:spPr/>
    </dgm:pt>
    <dgm:pt modelId="{4C7848C7-D870-4A7A-8B0C-7F198D72E879}" type="pres">
      <dgm:prSet presAssocID="{FC7829DD-863E-4448-95A0-DCAD8A71950C}" presName="rootText" presStyleLbl="node2" presStyleIdx="4" presStyleCnt="5" custScaleX="197670" custScaleY="143138">
        <dgm:presLayoutVars>
          <dgm:chPref val="3"/>
        </dgm:presLayoutVars>
      </dgm:prSet>
      <dgm:spPr>
        <a:xfrm>
          <a:off x="7385642" y="3039788"/>
          <a:ext cx="1240633" cy="449187"/>
        </a:xfrm>
        <a:prstGeom prst="rect">
          <a:avLst/>
        </a:prstGeom>
      </dgm:spPr>
    </dgm:pt>
    <dgm:pt modelId="{47B36EF7-626D-486F-85B8-AA71D0064563}" type="pres">
      <dgm:prSet presAssocID="{FC7829DD-863E-4448-95A0-DCAD8A71950C}" presName="rootConnector" presStyleLbl="node2" presStyleIdx="4" presStyleCnt="5"/>
      <dgm:spPr/>
    </dgm:pt>
    <dgm:pt modelId="{FC7B5DC3-5DB4-4FC5-AC94-1FF1678EC9E3}" type="pres">
      <dgm:prSet presAssocID="{FC7829DD-863E-4448-95A0-DCAD8A71950C}" presName="hierChild4" presStyleCnt="0"/>
      <dgm:spPr/>
    </dgm:pt>
    <dgm:pt modelId="{4D69B335-9D1A-452E-9DCF-055F73CD198B}" type="pres">
      <dgm:prSet presAssocID="{FC7829DD-863E-4448-95A0-DCAD8A71950C}" presName="hierChild5" presStyleCnt="0"/>
      <dgm:spPr/>
    </dgm:pt>
    <dgm:pt modelId="{15763720-7952-4813-AEFE-756FAA9340CE}" type="pres">
      <dgm:prSet presAssocID="{D19D569D-E66B-4598-8CC2-802305F956C5}" presName="hierChild3" presStyleCnt="0"/>
      <dgm:spPr/>
    </dgm:pt>
    <dgm:pt modelId="{7EDC382A-2880-426B-84F9-FCD278980FFC}" type="pres">
      <dgm:prSet presAssocID="{12761C7E-494F-41D3-A44B-87F7B19E6E29}" presName="Name111" presStyleLbl="parChTrans1D2" presStyleIdx="5" presStyleCnt="9"/>
      <dgm:spPr/>
    </dgm:pt>
    <dgm:pt modelId="{31227CEA-BF28-4025-9A29-2FD82B9A59FE}" type="pres">
      <dgm:prSet presAssocID="{32065B4E-50E2-46FD-BD43-09363A3640D2}" presName="hierRoot3" presStyleCnt="0">
        <dgm:presLayoutVars>
          <dgm:hierBranch val="init"/>
        </dgm:presLayoutVars>
      </dgm:prSet>
      <dgm:spPr/>
    </dgm:pt>
    <dgm:pt modelId="{9E940330-53D9-4AD9-812D-2D25D1C45F4C}" type="pres">
      <dgm:prSet presAssocID="{32065B4E-50E2-46FD-BD43-09363A3640D2}" presName="rootComposite3" presStyleCnt="0"/>
      <dgm:spPr/>
    </dgm:pt>
    <dgm:pt modelId="{A9D94117-FF20-43DD-BEC7-02F03003465A}" type="pres">
      <dgm:prSet presAssocID="{32065B4E-50E2-46FD-BD43-09363A3640D2}" presName="rootText3" presStyleLbl="asst1" presStyleIdx="0" presStyleCnt="4" custScaleX="234206" custScaleY="159599" custLinFactY="100000" custLinFactNeighborX="4039" custLinFactNeighborY="172894">
        <dgm:presLayoutVars>
          <dgm:chPref val="3"/>
        </dgm:presLayoutVars>
      </dgm:prSet>
      <dgm:spPr>
        <a:xfrm>
          <a:off x="3656464" y="1476616"/>
          <a:ext cx="1469944" cy="500844"/>
        </a:xfrm>
        <a:prstGeom prst="rect">
          <a:avLst/>
        </a:prstGeom>
      </dgm:spPr>
    </dgm:pt>
    <dgm:pt modelId="{7E75A313-DA7B-4C27-9702-BCDB3DB58F40}" type="pres">
      <dgm:prSet presAssocID="{32065B4E-50E2-46FD-BD43-09363A3640D2}" presName="rootConnector3" presStyleLbl="asst1" presStyleIdx="0" presStyleCnt="4"/>
      <dgm:spPr/>
    </dgm:pt>
    <dgm:pt modelId="{524DA1A2-4BA8-4FF1-A3FA-D03D6DB88C7E}" type="pres">
      <dgm:prSet presAssocID="{32065B4E-50E2-46FD-BD43-09363A3640D2}" presName="hierChild6" presStyleCnt="0"/>
      <dgm:spPr/>
    </dgm:pt>
    <dgm:pt modelId="{1F9A9772-4BB7-4EC1-80D1-FC08313B7F10}" type="pres">
      <dgm:prSet presAssocID="{32065B4E-50E2-46FD-BD43-09363A3640D2}" presName="hierChild7" presStyleCnt="0"/>
      <dgm:spPr/>
    </dgm:pt>
    <dgm:pt modelId="{795DD634-A280-4403-8F1F-4A443DD45897}" type="pres">
      <dgm:prSet presAssocID="{FE5564A7-E91D-4CA7-B5BA-EE2BC1C91BEB}" presName="Name111" presStyleLbl="parChTrans1D2" presStyleIdx="6" presStyleCnt="9"/>
      <dgm:spPr/>
    </dgm:pt>
    <dgm:pt modelId="{235D7C70-2F52-48CD-BAD4-8E2EDC4FF4E5}" type="pres">
      <dgm:prSet presAssocID="{9DBF6CDD-3AA9-4068-808A-3C03561644B8}" presName="hierRoot3" presStyleCnt="0">
        <dgm:presLayoutVars>
          <dgm:hierBranch val="r"/>
        </dgm:presLayoutVars>
      </dgm:prSet>
      <dgm:spPr/>
    </dgm:pt>
    <dgm:pt modelId="{7DE65D71-ECBE-4B8D-B63A-8B6A6E2D84F3}" type="pres">
      <dgm:prSet presAssocID="{9DBF6CDD-3AA9-4068-808A-3C03561644B8}" presName="rootComposite3" presStyleCnt="0"/>
      <dgm:spPr/>
    </dgm:pt>
    <dgm:pt modelId="{28BB2AA6-D1E1-4624-AF1D-A234417D5ABB}" type="pres">
      <dgm:prSet presAssocID="{9DBF6CDD-3AA9-4068-808A-3C03561644B8}" presName="rootText3" presStyleLbl="asst1" presStyleIdx="1" presStyleCnt="4" custScaleX="198968" custScaleY="114508" custLinFactNeighborX="-1807">
        <dgm:presLayoutVars>
          <dgm:chPref val="3"/>
        </dgm:presLayoutVars>
      </dgm:prSet>
      <dgm:spPr>
        <a:xfrm>
          <a:off x="5292366" y="620235"/>
          <a:ext cx="1248780" cy="359342"/>
        </a:xfrm>
        <a:prstGeom prst="rect">
          <a:avLst/>
        </a:prstGeom>
      </dgm:spPr>
    </dgm:pt>
    <dgm:pt modelId="{093B44D7-FBA6-4F44-B292-A276D2F37325}" type="pres">
      <dgm:prSet presAssocID="{9DBF6CDD-3AA9-4068-808A-3C03561644B8}" presName="rootConnector3" presStyleLbl="asst1" presStyleIdx="1" presStyleCnt="4"/>
      <dgm:spPr/>
    </dgm:pt>
    <dgm:pt modelId="{A7032A31-521F-42B1-8EE0-16FB598555AB}" type="pres">
      <dgm:prSet presAssocID="{9DBF6CDD-3AA9-4068-808A-3C03561644B8}" presName="hierChild6" presStyleCnt="0"/>
      <dgm:spPr/>
    </dgm:pt>
    <dgm:pt modelId="{9381CCC8-50AA-4C33-8A36-A941F8D90D2B}" type="pres">
      <dgm:prSet presAssocID="{3A0CD943-EB84-4E72-A76A-9D6E588FBEBC}" presName="Name50" presStyleLbl="parChTrans1D3" presStyleIdx="13" presStyleCnt="16"/>
      <dgm:spPr/>
    </dgm:pt>
    <dgm:pt modelId="{8F89EB04-03D6-44D5-A2ED-1FDB7E890C43}" type="pres">
      <dgm:prSet presAssocID="{4F3E4538-E073-4B2C-8B44-1009A406B056}" presName="hierRoot2" presStyleCnt="0">
        <dgm:presLayoutVars>
          <dgm:hierBranch val="init"/>
        </dgm:presLayoutVars>
      </dgm:prSet>
      <dgm:spPr/>
    </dgm:pt>
    <dgm:pt modelId="{D4DA8F47-13AB-4237-A852-A141D9A75DDE}" type="pres">
      <dgm:prSet presAssocID="{4F3E4538-E073-4B2C-8B44-1009A406B056}" presName="rootComposite" presStyleCnt="0"/>
      <dgm:spPr/>
    </dgm:pt>
    <dgm:pt modelId="{015C53FE-7A9E-46EC-AEEA-DA506EB0574B}" type="pres">
      <dgm:prSet presAssocID="{4F3E4538-E073-4B2C-8B44-1009A406B056}" presName="rootText" presStyleLbl="node3" presStyleIdx="13" presStyleCnt="16" custScaleX="154145" custScaleY="112534">
        <dgm:presLayoutVars>
          <dgm:chPref val="3"/>
        </dgm:presLayoutVars>
      </dgm:prSet>
      <dgm:spPr>
        <a:xfrm>
          <a:off x="6104073" y="1111380"/>
          <a:ext cx="967458" cy="353147"/>
        </a:xfrm>
        <a:prstGeom prst="rect">
          <a:avLst/>
        </a:prstGeom>
      </dgm:spPr>
    </dgm:pt>
    <dgm:pt modelId="{1B631B51-23BB-42DC-BCE5-6FF0A570B448}" type="pres">
      <dgm:prSet presAssocID="{4F3E4538-E073-4B2C-8B44-1009A406B056}" presName="rootConnector" presStyleLbl="node3" presStyleIdx="13" presStyleCnt="16"/>
      <dgm:spPr/>
    </dgm:pt>
    <dgm:pt modelId="{5AF4DBEA-B720-43B0-9B77-887C46203CEC}" type="pres">
      <dgm:prSet presAssocID="{4F3E4538-E073-4B2C-8B44-1009A406B056}" presName="hierChild4" presStyleCnt="0"/>
      <dgm:spPr/>
    </dgm:pt>
    <dgm:pt modelId="{16BC95F5-E591-49AB-B3B8-02EBD40A1BC0}" type="pres">
      <dgm:prSet presAssocID="{4F3E4538-E073-4B2C-8B44-1009A406B056}" presName="hierChild5" presStyleCnt="0"/>
      <dgm:spPr/>
    </dgm:pt>
    <dgm:pt modelId="{3E0861A1-BB5D-40F1-BE84-0DFF069CBD67}" type="pres">
      <dgm:prSet presAssocID="{9DBF6CDD-3AA9-4068-808A-3C03561644B8}" presName="hierChild7" presStyleCnt="0"/>
      <dgm:spPr/>
    </dgm:pt>
    <dgm:pt modelId="{FCAFB067-5F58-4AD3-B839-E3A1C8AEAAC5}" type="pres">
      <dgm:prSet presAssocID="{023F44AA-BDBF-4BA6-9A7E-607ECD0C9300}" presName="Name111" presStyleLbl="parChTrans1D2" presStyleIdx="7" presStyleCnt="9"/>
      <dgm:spPr/>
    </dgm:pt>
    <dgm:pt modelId="{3B5B5601-4B2F-490C-A92C-A0B5AE8C295B}" type="pres">
      <dgm:prSet presAssocID="{3AD883DE-BE11-4C5A-BBEB-504CD49B3CA8}" presName="hierRoot3" presStyleCnt="0">
        <dgm:presLayoutVars>
          <dgm:hierBranch val="init"/>
        </dgm:presLayoutVars>
      </dgm:prSet>
      <dgm:spPr/>
    </dgm:pt>
    <dgm:pt modelId="{4BCDF3C0-CB17-4B90-9262-B7DE9C9A8B9D}" type="pres">
      <dgm:prSet presAssocID="{3AD883DE-BE11-4C5A-BBEB-504CD49B3CA8}" presName="rootComposite3" presStyleCnt="0"/>
      <dgm:spPr/>
    </dgm:pt>
    <dgm:pt modelId="{4BF554DC-8487-4361-BE99-94230DD18522}" type="pres">
      <dgm:prSet presAssocID="{3AD883DE-BE11-4C5A-BBEB-504CD49B3CA8}" presName="rootText3" presStyleLbl="asst1" presStyleIdx="2" presStyleCnt="4" custScaleX="243687" custScaleY="131293" custLinFactY="86818" custLinFactNeighborX="-12098" custLinFactNeighborY="100000">
        <dgm:presLayoutVars>
          <dgm:chPref val="3"/>
        </dgm:presLayoutVars>
      </dgm:prSet>
      <dgm:spPr>
        <a:xfrm>
          <a:off x="3641256" y="2214867"/>
          <a:ext cx="1529449" cy="412016"/>
        </a:xfrm>
        <a:prstGeom prst="rect">
          <a:avLst/>
        </a:prstGeom>
      </dgm:spPr>
    </dgm:pt>
    <dgm:pt modelId="{AD48438F-1B1D-48F7-8F39-4487FDE00AEB}" type="pres">
      <dgm:prSet presAssocID="{3AD883DE-BE11-4C5A-BBEB-504CD49B3CA8}" presName="rootConnector3" presStyleLbl="asst1" presStyleIdx="2" presStyleCnt="4"/>
      <dgm:spPr/>
    </dgm:pt>
    <dgm:pt modelId="{98CEDBE4-9005-46D7-92C4-99C2F49DCA35}" type="pres">
      <dgm:prSet presAssocID="{3AD883DE-BE11-4C5A-BBEB-504CD49B3CA8}" presName="hierChild6" presStyleCnt="0"/>
      <dgm:spPr/>
    </dgm:pt>
    <dgm:pt modelId="{345B8975-93A5-45ED-9ABD-69E8BB414FB4}" type="pres">
      <dgm:prSet presAssocID="{3AD883DE-BE11-4C5A-BBEB-504CD49B3CA8}" presName="hierChild7" presStyleCnt="0"/>
      <dgm:spPr/>
    </dgm:pt>
    <dgm:pt modelId="{0ED2812D-2CEB-41C6-AD77-9339C44C5D7E}" type="pres">
      <dgm:prSet presAssocID="{F96A75BB-F5EC-489B-9A84-1AF3390781CF}" presName="Name111" presStyleLbl="parChTrans1D2" presStyleIdx="8" presStyleCnt="9"/>
      <dgm:spPr/>
    </dgm:pt>
    <dgm:pt modelId="{4D1F8811-6728-475E-B5B5-8358443D8696}" type="pres">
      <dgm:prSet presAssocID="{E68159C6-087F-4C18-B293-E02E1785F176}" presName="hierRoot3" presStyleCnt="0">
        <dgm:presLayoutVars>
          <dgm:hierBranch val="r"/>
        </dgm:presLayoutVars>
      </dgm:prSet>
      <dgm:spPr/>
    </dgm:pt>
    <dgm:pt modelId="{6E514D0C-DB58-4CE6-9AFF-AEA77C7473BB}" type="pres">
      <dgm:prSet presAssocID="{E68159C6-087F-4C18-B293-E02E1785F176}" presName="rootComposite3" presStyleCnt="0"/>
      <dgm:spPr/>
    </dgm:pt>
    <dgm:pt modelId="{2B5C4E23-6DB1-46C2-BC03-08A59A38F664}" type="pres">
      <dgm:prSet presAssocID="{E68159C6-087F-4C18-B293-E02E1785F176}" presName="rootText3" presStyleLbl="asst1" presStyleIdx="3" presStyleCnt="4" custScaleX="234453" custScaleY="133972">
        <dgm:presLayoutVars>
          <dgm:chPref val="3"/>
        </dgm:presLayoutVars>
      </dgm:prSet>
      <dgm:spPr>
        <a:xfrm>
          <a:off x="5292366" y="1596329"/>
          <a:ext cx="1471494" cy="420423"/>
        </a:xfrm>
        <a:prstGeom prst="rect">
          <a:avLst/>
        </a:prstGeom>
      </dgm:spPr>
    </dgm:pt>
    <dgm:pt modelId="{741186F7-28AD-42D7-92F1-232B7ACB714A}" type="pres">
      <dgm:prSet presAssocID="{E68159C6-087F-4C18-B293-E02E1785F176}" presName="rootConnector3" presStyleLbl="asst1" presStyleIdx="3" presStyleCnt="4"/>
      <dgm:spPr/>
    </dgm:pt>
    <dgm:pt modelId="{31C6D721-3F34-4CF1-B7DA-481903A77186}" type="pres">
      <dgm:prSet presAssocID="{E68159C6-087F-4C18-B293-E02E1785F176}" presName="hierChild6" presStyleCnt="0"/>
      <dgm:spPr/>
    </dgm:pt>
    <dgm:pt modelId="{0284DA84-DA4A-45DB-8427-1E3E5A8BB1B4}" type="pres">
      <dgm:prSet presAssocID="{E856BC76-866A-4621-BC16-FFD0B1E1C921}" presName="Name50" presStyleLbl="parChTrans1D3" presStyleIdx="14" presStyleCnt="16"/>
      <dgm:spPr/>
    </dgm:pt>
    <dgm:pt modelId="{28A5BCA1-6FB3-4527-8404-ACEBD64A69DB}" type="pres">
      <dgm:prSet presAssocID="{87C184F1-7CD3-4F76-BC3D-C3E384175F21}" presName="hierRoot2" presStyleCnt="0">
        <dgm:presLayoutVars>
          <dgm:hierBranch val="init"/>
        </dgm:presLayoutVars>
      </dgm:prSet>
      <dgm:spPr/>
    </dgm:pt>
    <dgm:pt modelId="{3193F368-BE8D-49FE-B2B7-FA8B0E923522}" type="pres">
      <dgm:prSet presAssocID="{87C184F1-7CD3-4F76-BC3D-C3E384175F21}" presName="rootComposite" presStyleCnt="0"/>
      <dgm:spPr/>
    </dgm:pt>
    <dgm:pt modelId="{FC9261CA-B9D5-4FD3-9690-F8753452FEE1}" type="pres">
      <dgm:prSet presAssocID="{87C184F1-7CD3-4F76-BC3D-C3E384175F21}" presName="rootText" presStyleLbl="node3" presStyleIdx="14" presStyleCnt="16" custScaleX="145639" custLinFactNeighborX="1714">
        <dgm:presLayoutVars>
          <dgm:chPref val="3"/>
        </dgm:presLayoutVars>
      </dgm:prSet>
      <dgm:spPr>
        <a:xfrm>
          <a:off x="6248837" y="2148555"/>
          <a:ext cx="914072" cy="313814"/>
        </a:xfrm>
        <a:prstGeom prst="rect">
          <a:avLst/>
        </a:prstGeom>
      </dgm:spPr>
    </dgm:pt>
    <dgm:pt modelId="{8415A2FA-F396-457F-83E9-CBD5A897E22E}" type="pres">
      <dgm:prSet presAssocID="{87C184F1-7CD3-4F76-BC3D-C3E384175F21}" presName="rootConnector" presStyleLbl="node3" presStyleIdx="14" presStyleCnt="16"/>
      <dgm:spPr/>
    </dgm:pt>
    <dgm:pt modelId="{CA7345E4-DE87-4FB2-A26C-DC694B4936B2}" type="pres">
      <dgm:prSet presAssocID="{87C184F1-7CD3-4F76-BC3D-C3E384175F21}" presName="hierChild4" presStyleCnt="0"/>
      <dgm:spPr/>
    </dgm:pt>
    <dgm:pt modelId="{94E0A310-5D44-4645-8B3F-CF271E38C391}" type="pres">
      <dgm:prSet presAssocID="{87C184F1-7CD3-4F76-BC3D-C3E384175F21}" presName="hierChild5" presStyleCnt="0"/>
      <dgm:spPr/>
    </dgm:pt>
    <dgm:pt modelId="{0022027B-107C-4410-85F6-CF1FE1D8F746}" type="pres">
      <dgm:prSet presAssocID="{E0D1175E-5AB0-4F51-BE41-2A7EB99A2172}" presName="Name50" presStyleLbl="parChTrans1D3" presStyleIdx="15" presStyleCnt="16"/>
      <dgm:spPr/>
    </dgm:pt>
    <dgm:pt modelId="{63C81C1F-6473-4299-A89B-5E6635246AF9}" type="pres">
      <dgm:prSet presAssocID="{2DD543B8-9373-40EE-BB67-0B70D3592516}" presName="hierRoot2" presStyleCnt="0">
        <dgm:presLayoutVars>
          <dgm:hierBranch val="init"/>
        </dgm:presLayoutVars>
      </dgm:prSet>
      <dgm:spPr/>
    </dgm:pt>
    <dgm:pt modelId="{26734EEE-EEC5-4419-83AB-730B50E53057}" type="pres">
      <dgm:prSet presAssocID="{2DD543B8-9373-40EE-BB67-0B70D3592516}" presName="rootComposite" presStyleCnt="0"/>
      <dgm:spPr/>
    </dgm:pt>
    <dgm:pt modelId="{2E435335-5758-4A1E-A8E6-D62B06C62C6C}" type="pres">
      <dgm:prSet presAssocID="{2DD543B8-9373-40EE-BB67-0B70D3592516}" presName="rootText" presStyleLbl="node3" presStyleIdx="15" presStyleCnt="16" custScaleX="143858">
        <dgm:presLayoutVars>
          <dgm:chPref val="3"/>
        </dgm:presLayoutVars>
      </dgm:prSet>
      <dgm:spPr>
        <a:xfrm>
          <a:off x="6248837" y="2594171"/>
          <a:ext cx="902894" cy="313814"/>
        </a:xfrm>
        <a:prstGeom prst="rect">
          <a:avLst/>
        </a:prstGeom>
      </dgm:spPr>
    </dgm:pt>
    <dgm:pt modelId="{A4064E7F-72F5-4F79-857E-71569F9208EC}" type="pres">
      <dgm:prSet presAssocID="{2DD543B8-9373-40EE-BB67-0B70D3592516}" presName="rootConnector" presStyleLbl="node3" presStyleIdx="15" presStyleCnt="16"/>
      <dgm:spPr/>
    </dgm:pt>
    <dgm:pt modelId="{DE5F8B6C-7867-4C13-B81C-CBCFB2C6DD8C}" type="pres">
      <dgm:prSet presAssocID="{2DD543B8-9373-40EE-BB67-0B70D3592516}" presName="hierChild4" presStyleCnt="0"/>
      <dgm:spPr/>
    </dgm:pt>
    <dgm:pt modelId="{F5F52A12-D4FD-43D2-A173-1C2049C3286D}" type="pres">
      <dgm:prSet presAssocID="{2DD543B8-9373-40EE-BB67-0B70D3592516}" presName="hierChild5" presStyleCnt="0"/>
      <dgm:spPr/>
    </dgm:pt>
    <dgm:pt modelId="{F069A3A5-80EE-4AE3-9210-230A21D3A4F3}" type="pres">
      <dgm:prSet presAssocID="{E68159C6-087F-4C18-B293-E02E1785F176}" presName="hierChild7" presStyleCnt="0"/>
      <dgm:spPr/>
    </dgm:pt>
    <dgm:pt modelId="{99F2C53A-AD9B-40B2-AADE-C16F1A3BA382}" type="pres">
      <dgm:prSet presAssocID="{7889ACF9-9987-49BA-A74D-18D74AD255F7}" presName="hierRoot1" presStyleCnt="0">
        <dgm:presLayoutVars>
          <dgm:hierBranch val="init"/>
        </dgm:presLayoutVars>
      </dgm:prSet>
      <dgm:spPr/>
    </dgm:pt>
    <dgm:pt modelId="{6B0942E5-F772-4857-AAF3-27DD86410832}" type="pres">
      <dgm:prSet presAssocID="{7889ACF9-9987-49BA-A74D-18D74AD255F7}" presName="rootComposite1" presStyleCnt="0"/>
      <dgm:spPr/>
    </dgm:pt>
    <dgm:pt modelId="{B4EAB2FD-17D2-4179-9A86-4E5FD3FCC5CE}" type="pres">
      <dgm:prSet presAssocID="{7889ACF9-9987-49BA-A74D-18D74AD255F7}" presName="rootText1" presStyleLbl="node0" presStyleIdx="1" presStyleCnt="2" custScaleX="234206" custScaleY="127669" custLinFactX="-193495" custLinFactY="93699" custLinFactNeighborX="-200000" custLinFactNeighborY="100000">
        <dgm:presLayoutVars>
          <dgm:chPref val="3"/>
        </dgm:presLayoutVars>
      </dgm:prSet>
      <dgm:spPr/>
    </dgm:pt>
    <dgm:pt modelId="{9196050C-391D-462B-ABD3-4BD510710ABA}" type="pres">
      <dgm:prSet presAssocID="{7889ACF9-9987-49BA-A74D-18D74AD255F7}" presName="rootConnector1" presStyleLbl="asst0" presStyleIdx="0" presStyleCnt="0"/>
      <dgm:spPr/>
    </dgm:pt>
    <dgm:pt modelId="{349AA0BB-9E76-4678-BDB2-6C7A724C7F34}" type="pres">
      <dgm:prSet presAssocID="{7889ACF9-9987-49BA-A74D-18D74AD255F7}" presName="hierChild2" presStyleCnt="0"/>
      <dgm:spPr/>
    </dgm:pt>
    <dgm:pt modelId="{EBEEF230-0C5D-4A71-B170-6669525113DE}" type="pres">
      <dgm:prSet presAssocID="{7889ACF9-9987-49BA-A74D-18D74AD255F7}" presName="hierChild3" presStyleCnt="0"/>
      <dgm:spPr/>
    </dgm:pt>
  </dgm:ptLst>
  <dgm:cxnLst>
    <dgm:cxn modelId="{D78BDC00-B6BC-41DE-8374-84215A79D75A}" type="presOf" srcId="{1B34E3E6-C4B8-4120-B4FE-5057F8722825}" destId="{5A41826E-CF2F-48BE-BC74-1B0A77D4013F}" srcOrd="0" destOrd="0" presId="urn:microsoft.com/office/officeart/2005/8/layout/orgChart1"/>
    <dgm:cxn modelId="{00C22103-7A11-455A-894F-A9ECC1DD5836}" type="presOf" srcId="{5ECE0466-95D6-4F87-9FA2-C1399EEA11F8}" destId="{C31383FD-04CE-4A74-AF18-3441A0807966}" srcOrd="0" destOrd="0" presId="urn:microsoft.com/office/officeart/2005/8/layout/orgChart1"/>
    <dgm:cxn modelId="{A77AB804-DEBE-4A24-B03F-C75196A9BC36}" type="presOf" srcId="{42731536-D0BB-40D1-8260-784B1F27B4EA}" destId="{4CB44F6A-3435-4AEB-9931-08F207FD3476}" srcOrd="0" destOrd="0" presId="urn:microsoft.com/office/officeart/2005/8/layout/orgChart1"/>
    <dgm:cxn modelId="{2C097306-586B-423B-8F79-CC6A30AA3902}" type="presOf" srcId="{D19D569D-E66B-4598-8CC2-802305F956C5}" destId="{BC8EC9D0-529C-4697-8326-EE08D29EB148}" srcOrd="0" destOrd="0" presId="urn:microsoft.com/office/officeart/2005/8/layout/orgChart1"/>
    <dgm:cxn modelId="{F46F6609-0047-40B5-BB23-4404551260E5}" type="presOf" srcId="{FBFAE476-D519-4932-8AF7-9AE3CD5B8E67}" destId="{3F36C0A2-EFFA-4753-984D-DF1B957F7A7A}" srcOrd="0" destOrd="0" presId="urn:microsoft.com/office/officeart/2005/8/layout/orgChart1"/>
    <dgm:cxn modelId="{12531C0A-9D96-40AD-B1F0-674A0E30C44F}" type="presOf" srcId="{2DF35836-9ADC-4853-B607-EB90F6894D16}" destId="{9B61C9C2-1E73-47C8-B6E2-D5CF7918563B}" srcOrd="0" destOrd="0" presId="urn:microsoft.com/office/officeart/2005/8/layout/orgChart1"/>
    <dgm:cxn modelId="{BBBE600A-84E4-4538-A569-5E11C3C6CAE9}" srcId="{B267759E-6E1D-4AE5-AF95-7BEF54C47EAD}" destId="{7889ACF9-9987-49BA-A74D-18D74AD255F7}" srcOrd="1" destOrd="0" parTransId="{72C4C14B-B56E-48E8-9B32-8C97A759C8AB}" sibTransId="{1997317A-6BEA-403B-9D81-989AEA65CA18}"/>
    <dgm:cxn modelId="{D18A230B-A8E4-4C91-B2FE-A47C9922BD0D}" srcId="{16D37352-C320-4AE4-89D8-AAD772D3AE40}" destId="{3CE3D07B-A726-4EB7-8755-2C29EAEEA246}" srcOrd="2" destOrd="0" parTransId="{0059F9C8-401A-48E3-83DD-641515FB22E4}" sibTransId="{7488F72E-A425-4C97-AFFF-4F3C80D6FA8B}"/>
    <dgm:cxn modelId="{FC78890B-B937-4F09-ABF7-53B9E10A1793}" srcId="{9DBF6CDD-3AA9-4068-808A-3C03561644B8}" destId="{4F3E4538-E073-4B2C-8B44-1009A406B056}" srcOrd="0" destOrd="0" parTransId="{3A0CD943-EB84-4E72-A76A-9D6E588FBEBC}" sibTransId="{C956D961-F837-4916-93BF-9FA3D58A5895}"/>
    <dgm:cxn modelId="{31B9AE0C-2801-4D66-8B57-1AB71CD2762B}" type="presOf" srcId="{73F872C8-862B-4809-851D-650C21E83172}" destId="{AEDE1D02-8639-414C-A90E-70AC029866C1}" srcOrd="0" destOrd="0" presId="urn:microsoft.com/office/officeart/2005/8/layout/orgChart1"/>
    <dgm:cxn modelId="{4589C30E-38C8-4C85-839C-A2B6F9D240BD}" type="presOf" srcId="{B00B216F-3D03-467E-A942-73066993EA05}" destId="{AB39A37A-35B2-4DDA-8596-950869B77677}" srcOrd="0" destOrd="0" presId="urn:microsoft.com/office/officeart/2005/8/layout/orgChart1"/>
    <dgm:cxn modelId="{6CC0740F-286C-49BE-A22F-C9E760F58356}" srcId="{E129347C-1521-48B8-9DF6-E556BD5D6AF5}" destId="{85E81F0D-34D0-42A8-A6D1-983368B00DFC}" srcOrd="0" destOrd="0" parTransId="{E213443F-BD57-4FDF-82B1-751B577AD769}" sibTransId="{CB452408-F272-491F-80B6-C735E3E9E902}"/>
    <dgm:cxn modelId="{220D0610-56EA-4D8A-9EEA-CBC9FCC59E4C}" srcId="{4862CF48-88A1-4381-9BE5-C293ABFBFA52}" destId="{7BF4CA80-4C10-4AC1-BD46-582AF5B8EEB9}" srcOrd="0" destOrd="0" parTransId="{53B9E324-60EA-4B9B-A6CA-E1F59A15CB43}" sibTransId="{30A1C49E-380D-4948-B2E4-C757C1D83912}"/>
    <dgm:cxn modelId="{982AE510-C905-479D-A7DF-48EE79BC0674}" type="presOf" srcId="{715841F5-B0D1-475F-BC08-AEC4E64B6719}" destId="{E9CFB16D-E1EA-4592-8D86-452A1B935CD1}" srcOrd="0" destOrd="0" presId="urn:microsoft.com/office/officeart/2005/8/layout/orgChart1"/>
    <dgm:cxn modelId="{6C92671B-16B7-459A-B4EB-487AFDDC1A73}" type="presOf" srcId="{34E642A9-CC5A-48D1-A097-6FFC6022F8A3}" destId="{45277CB1-5A17-494C-BFA1-0212F6475FD2}" srcOrd="0" destOrd="0" presId="urn:microsoft.com/office/officeart/2005/8/layout/orgChart1"/>
    <dgm:cxn modelId="{1FF8781C-6211-4C2C-A28C-8A0E0FD2EE43}" type="presOf" srcId="{8B49E007-CEFB-46DF-B722-7E506DCFE9B2}" destId="{8E2BAC32-A90D-4926-BAB6-A91F863BCD82}" srcOrd="0" destOrd="0" presId="urn:microsoft.com/office/officeart/2005/8/layout/orgChart1"/>
    <dgm:cxn modelId="{DE26961C-A4ED-431F-9E99-70186BD2C2A5}" type="presOf" srcId="{A5A97B78-27BB-4F3D-A550-DCEE5C17F6F5}" destId="{53ED4C99-5460-42E8-A545-0DEA0B92797C}" srcOrd="1" destOrd="0" presId="urn:microsoft.com/office/officeart/2005/8/layout/orgChart1"/>
    <dgm:cxn modelId="{F2990F23-51E9-441A-B8CD-CE88AD9B1725}" type="presOf" srcId="{12761C7E-494F-41D3-A44B-87F7B19E6E29}" destId="{7EDC382A-2880-426B-84F9-FCD278980FFC}" srcOrd="0" destOrd="0" presId="urn:microsoft.com/office/officeart/2005/8/layout/orgChart1"/>
    <dgm:cxn modelId="{B9F72223-F41D-4AB4-9AFC-D27E5797434C}" srcId="{A5A97B78-27BB-4F3D-A550-DCEE5C17F6F5}" destId="{B00B216F-3D03-467E-A942-73066993EA05}" srcOrd="0" destOrd="0" parTransId="{8B49E007-CEFB-46DF-B722-7E506DCFE9B2}" sibTransId="{E8A1B646-0EE1-4715-8A88-5A7A3E62B40B}"/>
    <dgm:cxn modelId="{0C762423-BF6A-4B2D-BFF4-33ABF23AD540}" type="presOf" srcId="{2DD543B8-9373-40EE-BB67-0B70D3592516}" destId="{2E435335-5758-4A1E-A8E6-D62B06C62C6C}" srcOrd="0" destOrd="0" presId="urn:microsoft.com/office/officeart/2005/8/layout/orgChart1"/>
    <dgm:cxn modelId="{65FC4925-5C2B-4F64-83E8-30F1C552F5E6}" type="presOf" srcId="{99D5B767-E3DA-4B3E-AEDC-E85167F1E072}" destId="{1FA7C931-01B4-420C-85D4-B83BA2FE821D}" srcOrd="1" destOrd="0" presId="urn:microsoft.com/office/officeart/2005/8/layout/orgChart1"/>
    <dgm:cxn modelId="{66AE5725-03C8-478B-8B46-35E6E7D7B26F}" srcId="{16D37352-C320-4AE4-89D8-AAD772D3AE40}" destId="{11CEE689-C91E-4A18-86EE-2FDA02295D03}" srcOrd="1" destOrd="0" parTransId="{6B8D0E8C-6AEA-4260-B33F-33579CC0D69D}" sibTransId="{EB6A7914-A799-46E3-AE04-A10CAA383393}"/>
    <dgm:cxn modelId="{3E82A025-47CA-4A37-A43F-596FD00737DD}" type="presOf" srcId="{BA2F0A19-5A8E-400F-8B87-8207F54BD0E4}" destId="{DB763410-B2D3-4C61-A193-FC9A81B8E98A}" srcOrd="1" destOrd="0" presId="urn:microsoft.com/office/officeart/2005/8/layout/orgChart1"/>
    <dgm:cxn modelId="{B3F55226-CA97-4764-80A3-3FF8CEFD7E0E}" srcId="{D19D569D-E66B-4598-8CC2-802305F956C5}" destId="{E68159C6-087F-4C18-B293-E02E1785F176}" srcOrd="3" destOrd="0" parTransId="{F96A75BB-F5EC-489B-9A84-1AF3390781CF}" sibTransId="{2AB18195-1FEF-4DD6-A40E-BB39E4A643E0}"/>
    <dgm:cxn modelId="{7CCE8626-CE7C-4D37-B885-5F52CE8C349D}" srcId="{16D37352-C320-4AE4-89D8-AAD772D3AE40}" destId="{E783B260-2090-408C-AD77-C0D69BA1B8AC}" srcOrd="3" destOrd="0" parTransId="{6A80A826-10DE-4EA2-ABD3-BB5CBF619382}" sibTransId="{2B775153-D45D-41B8-8E0B-96D863E8D2C3}"/>
    <dgm:cxn modelId="{8158412B-CA80-41E1-91EB-00E98B4A2B67}" srcId="{E68159C6-087F-4C18-B293-E02E1785F176}" destId="{87C184F1-7CD3-4F76-BC3D-C3E384175F21}" srcOrd="0" destOrd="0" parTransId="{E856BC76-866A-4621-BC16-FFD0B1E1C921}" sibTransId="{35A6C33D-1563-4F57-9D67-ABFE28015EE2}"/>
    <dgm:cxn modelId="{81EC712B-8D63-4300-B952-D96903AFD530}" type="presOf" srcId="{9DBF6CDD-3AA9-4068-808A-3C03561644B8}" destId="{28BB2AA6-D1E1-4624-AF1D-A234417D5ABB}" srcOrd="0" destOrd="0" presId="urn:microsoft.com/office/officeart/2005/8/layout/orgChart1"/>
    <dgm:cxn modelId="{F87BC42C-9D8C-4C36-957B-502E23DBFBD9}" type="presOf" srcId="{7399012F-B663-49D0-9B04-729738172A21}" destId="{5DF79137-211F-4D6A-9406-B26D54B970E0}" srcOrd="0" destOrd="0" presId="urn:microsoft.com/office/officeart/2005/8/layout/orgChart1"/>
    <dgm:cxn modelId="{F73F0430-A50D-407E-9B0F-BC9A14F107F6}" type="presOf" srcId="{7889ACF9-9987-49BA-A74D-18D74AD255F7}" destId="{B4EAB2FD-17D2-4179-9A86-4E5FD3FCC5CE}" srcOrd="0" destOrd="0" presId="urn:microsoft.com/office/officeart/2005/8/layout/orgChart1"/>
    <dgm:cxn modelId="{68027133-F259-4AB1-BBEB-EDDFDC21C1F6}" type="presOf" srcId="{DCD8459F-3EC6-4B45-BD42-4FCDD8462B05}" destId="{1347BA0C-5672-40DA-9223-AB787A5B1C49}" srcOrd="0" destOrd="0" presId="urn:microsoft.com/office/officeart/2005/8/layout/orgChart1"/>
    <dgm:cxn modelId="{A4301335-5F6F-4BC1-A22E-E0BCEEA1F282}" type="presOf" srcId="{E68159C6-087F-4C18-B293-E02E1785F176}" destId="{2B5C4E23-6DB1-46C2-BC03-08A59A38F664}" srcOrd="0" destOrd="0" presId="urn:microsoft.com/office/officeart/2005/8/layout/orgChart1"/>
    <dgm:cxn modelId="{84DD893D-0846-4410-9436-2FE38FAE33F9}" type="presOf" srcId="{4862CF48-88A1-4381-9BE5-C293ABFBFA52}" destId="{C7B14C1A-EBA8-415E-82A2-07A5DA557C89}" srcOrd="0" destOrd="0" presId="urn:microsoft.com/office/officeart/2005/8/layout/orgChart1"/>
    <dgm:cxn modelId="{6A2D145D-EF7B-4DDE-81C6-7219CAA6BE48}" type="presOf" srcId="{E68159C6-087F-4C18-B293-E02E1785F176}" destId="{741186F7-28AD-42D7-92F1-232B7ACB714A}" srcOrd="1" destOrd="0" presId="urn:microsoft.com/office/officeart/2005/8/layout/orgChart1"/>
    <dgm:cxn modelId="{60EB7A5F-23F6-48EE-A87D-2A3ECA7A7A47}" srcId="{D19D569D-E66B-4598-8CC2-802305F956C5}" destId="{3AD883DE-BE11-4C5A-BBEB-504CD49B3CA8}" srcOrd="2" destOrd="0" parTransId="{023F44AA-BDBF-4BA6-9A7E-607ECD0C9300}" sibTransId="{A196444F-EB3E-439F-A1F4-77B8553E979C}"/>
    <dgm:cxn modelId="{5D112842-9975-4B4A-8F7E-067A0D1B2227}" type="presOf" srcId="{1599B53F-7891-4BBB-B298-86D106339688}" destId="{226E6D04-8E1A-4402-818E-FA2A8F706058}" srcOrd="0" destOrd="0" presId="urn:microsoft.com/office/officeart/2005/8/layout/orgChart1"/>
    <dgm:cxn modelId="{2DB73542-B697-458D-95C5-D8884B027F1E}" type="presOf" srcId="{FC7829DD-863E-4448-95A0-DCAD8A71950C}" destId="{4C7848C7-D870-4A7A-8B0C-7F198D72E879}" srcOrd="0" destOrd="0" presId="urn:microsoft.com/office/officeart/2005/8/layout/orgChart1"/>
    <dgm:cxn modelId="{54C6A862-FE35-4F98-9D75-2A17CFA97875}" type="presOf" srcId="{11CEE689-C91E-4A18-86EE-2FDA02295D03}" destId="{D83F3D3A-1702-429E-B1F6-9DCEE54EA179}" srcOrd="0" destOrd="0" presId="urn:microsoft.com/office/officeart/2005/8/layout/orgChart1"/>
    <dgm:cxn modelId="{D5450963-88C9-460B-877B-2347F8B12B17}" type="presOf" srcId="{3AD883DE-BE11-4C5A-BBEB-504CD49B3CA8}" destId="{4BF554DC-8487-4361-BE99-94230DD18522}" srcOrd="0" destOrd="0" presId="urn:microsoft.com/office/officeart/2005/8/layout/orgChart1"/>
    <dgm:cxn modelId="{2236C963-16B4-4189-A803-C8C1A6132F48}" type="presOf" srcId="{B00B216F-3D03-467E-A942-73066993EA05}" destId="{9E88BCFB-24A1-4E5C-BE2C-B03C8349821D}" srcOrd="1" destOrd="0" presId="urn:microsoft.com/office/officeart/2005/8/layout/orgChart1"/>
    <dgm:cxn modelId="{7AC8FA66-3FE6-49F5-8971-251634DCD715}" type="presOf" srcId="{E856BC76-866A-4621-BC16-FFD0B1E1C921}" destId="{0284DA84-DA4A-45DB-8427-1E3E5A8BB1B4}" srcOrd="0" destOrd="0" presId="urn:microsoft.com/office/officeart/2005/8/layout/orgChart1"/>
    <dgm:cxn modelId="{F7D0BB48-EE22-468C-83CA-84F21F3798C0}" srcId="{16D37352-C320-4AE4-89D8-AAD772D3AE40}" destId="{99D5B767-E3DA-4B3E-AEDC-E85167F1E072}" srcOrd="0" destOrd="0" parTransId="{7A425A1C-80FE-4AD2-9D33-542B03359684}" sibTransId="{BC8E680A-C05C-4461-826F-CAAC323B7831}"/>
    <dgm:cxn modelId="{44D8CA49-9516-4BF7-8F03-8E86E11A42DB}" type="presOf" srcId="{A9908077-2FBF-48BE-AE87-6A80D3F96D8C}" destId="{441E19FF-21DA-4B2F-8CD1-5DC1050CE674}" srcOrd="0" destOrd="0" presId="urn:microsoft.com/office/officeart/2005/8/layout/orgChart1"/>
    <dgm:cxn modelId="{EB0FCD49-D7CC-4588-951B-7728E21C50A8}" srcId="{E68159C6-087F-4C18-B293-E02E1785F176}" destId="{2DD543B8-9373-40EE-BB67-0B70D3592516}" srcOrd="1" destOrd="0" parTransId="{E0D1175E-5AB0-4F51-BE41-2A7EB99A2172}" sibTransId="{BD9D4017-9168-443A-95B7-276A88A52361}"/>
    <dgm:cxn modelId="{1544026B-C5B9-4A5A-8155-EB2C77C41A35}" type="presOf" srcId="{6A80A826-10DE-4EA2-ABD3-BB5CBF619382}" destId="{0BC95097-B59F-469A-A59F-FA2CF1CFFF51}" srcOrd="0" destOrd="0" presId="urn:microsoft.com/office/officeart/2005/8/layout/orgChart1"/>
    <dgm:cxn modelId="{25D67B4B-FC84-45C7-B947-C8AD8FC59615}" type="presOf" srcId="{34E642A9-CC5A-48D1-A097-6FFC6022F8A3}" destId="{ABCD3DC6-EF28-42CE-B239-384707D92E90}" srcOrd="1" destOrd="0" presId="urn:microsoft.com/office/officeart/2005/8/layout/orgChart1"/>
    <dgm:cxn modelId="{CC228B4B-E845-4EF8-BD14-DF832D6996C1}" type="presOf" srcId="{11CEE689-C91E-4A18-86EE-2FDA02295D03}" destId="{F993ADF7-759B-4D07-AA6A-3D7F61C25C0D}" srcOrd="1" destOrd="0" presId="urn:microsoft.com/office/officeart/2005/8/layout/orgChart1"/>
    <dgm:cxn modelId="{D5FFB14B-49EB-4400-AFF6-5B6F34282F4E}" type="presOf" srcId="{E783B260-2090-408C-AD77-C0D69BA1B8AC}" destId="{7867ACB6-10B5-4FDF-8513-B0CA10624303}" srcOrd="0" destOrd="0" presId="urn:microsoft.com/office/officeart/2005/8/layout/orgChart1"/>
    <dgm:cxn modelId="{DB17844C-77D0-4F04-BC09-2D6A203BE43A}" type="presOf" srcId="{F96A75BB-F5EC-489B-9A84-1AF3390781CF}" destId="{0ED2812D-2CEB-41C6-AD77-9339C44C5D7E}" srcOrd="0" destOrd="0" presId="urn:microsoft.com/office/officeart/2005/8/layout/orgChart1"/>
    <dgm:cxn modelId="{AD92C66C-FADD-4B40-8C37-157BEF405D9D}" type="presOf" srcId="{7A425A1C-80FE-4AD2-9D33-542B03359684}" destId="{B0805060-782B-4C0F-A84B-40233903651F}" srcOrd="0" destOrd="0" presId="urn:microsoft.com/office/officeart/2005/8/layout/orgChart1"/>
    <dgm:cxn modelId="{59388E4D-C1B4-4D09-B8A5-7C3E59C1395E}" srcId="{42731536-D0BB-40D1-8260-784B1F27B4EA}" destId="{37DA5476-4E01-4F7A-BD8A-9BA2C57D84DD}" srcOrd="1" destOrd="0" parTransId="{7399012F-B663-49D0-9B04-729738172A21}" sibTransId="{18F72D77-6AEA-4D69-9BBA-29597025FC4F}"/>
    <dgm:cxn modelId="{A2F22D6E-72C0-47B9-A44F-1254FD8AE7DA}" type="presOf" srcId="{3CE3D07B-A726-4EB7-8755-2C29EAEEA246}" destId="{A9CD39C2-08C2-40D7-8F6A-47A11B0C6D35}" srcOrd="0" destOrd="0" presId="urn:microsoft.com/office/officeart/2005/8/layout/orgChart1"/>
    <dgm:cxn modelId="{C24A486E-FF35-4B30-87B0-98CED5E479D0}" type="presOf" srcId="{0059F9C8-401A-48E3-83DD-641515FB22E4}" destId="{FAFA0099-3935-4E5E-ADED-3B657FF79E70}" srcOrd="0" destOrd="0" presId="urn:microsoft.com/office/officeart/2005/8/layout/orgChart1"/>
    <dgm:cxn modelId="{01533F4F-C6D5-4AA3-988D-6A468F0BEFE4}" srcId="{16D37352-C320-4AE4-89D8-AAD772D3AE40}" destId="{BA2F0A19-5A8E-400F-8B87-8207F54BD0E4}" srcOrd="4" destOrd="0" parTransId="{E1B8BE3E-1376-4B68-9478-6337F44B7A92}" sibTransId="{6C2A4551-468E-4D1C-89CA-0B701E397A61}"/>
    <dgm:cxn modelId="{BDFE6750-DB8E-4709-92F0-537B18465892}" type="presOf" srcId="{E213443F-BD57-4FDF-82B1-751B577AD769}" destId="{537F86E5-435A-4739-A34E-0958D5C4869C}" srcOrd="0" destOrd="0" presId="urn:microsoft.com/office/officeart/2005/8/layout/orgChart1"/>
    <dgm:cxn modelId="{D0198870-59DF-4F16-8469-957FABD85D33}" type="presOf" srcId="{715841F5-B0D1-475F-BC08-AEC4E64B6719}" destId="{C8009028-D5FA-4245-91CE-3ECB834149A6}" srcOrd="1" destOrd="0" presId="urn:microsoft.com/office/officeart/2005/8/layout/orgChart1"/>
    <dgm:cxn modelId="{3FB7A770-5CFE-4259-A80F-EA4096D1905D}" type="presOf" srcId="{85E81F0D-34D0-42A8-A6D1-983368B00DFC}" destId="{4D6FF866-B718-472A-89E5-F27767DCD4FC}" srcOrd="1" destOrd="0" presId="urn:microsoft.com/office/officeart/2005/8/layout/orgChart1"/>
    <dgm:cxn modelId="{30C1C251-9444-4C65-9255-8E7DE3D45697}" type="presOf" srcId="{A5A97B78-27BB-4F3D-A550-DCEE5C17F6F5}" destId="{B6BC9AB7-20C2-4923-9EFD-828946038C66}" srcOrd="0" destOrd="0" presId="urn:microsoft.com/office/officeart/2005/8/layout/orgChart1"/>
    <dgm:cxn modelId="{0A9CD771-F694-4670-B12D-FA51FEF87B5A}" type="presOf" srcId="{AA828636-E562-4512-B800-761ECEC67DEF}" destId="{7D78BAF0-1A56-4C32-A4A6-47C4DA6E7C96}" srcOrd="0" destOrd="0" presId="urn:microsoft.com/office/officeart/2005/8/layout/orgChart1"/>
    <dgm:cxn modelId="{31A22273-B722-43A9-9D10-110A273FE589}" type="presOf" srcId="{9DBF6CDD-3AA9-4068-808A-3C03561644B8}" destId="{093B44D7-FBA6-4F44-B292-A276D2F37325}" srcOrd="1" destOrd="0" presId="urn:microsoft.com/office/officeart/2005/8/layout/orgChart1"/>
    <dgm:cxn modelId="{FF884454-3443-4598-B221-FA68EDF83D71}" type="presOf" srcId="{3AD883DE-BE11-4C5A-BBEB-504CD49B3CA8}" destId="{AD48438F-1B1D-48F7-8F39-4487FDE00AEB}" srcOrd="1" destOrd="0" presId="urn:microsoft.com/office/officeart/2005/8/layout/orgChart1"/>
    <dgm:cxn modelId="{9A961A7A-198E-40A3-8959-11DAEFC04B24}" srcId="{D19D569D-E66B-4598-8CC2-802305F956C5}" destId="{9DBF6CDD-3AA9-4068-808A-3C03561644B8}" srcOrd="1" destOrd="0" parTransId="{FE5564A7-E91D-4CA7-B5BA-EE2BC1C91BEB}" sibTransId="{75FF2686-089A-4E38-9310-75B9114FC0FA}"/>
    <dgm:cxn modelId="{0C1DD77A-8286-455C-B0AC-10C4C547FD97}" type="presOf" srcId="{2DD543B8-9373-40EE-BB67-0B70D3592516}" destId="{A4064E7F-72F5-4F79-857E-71569F9208EC}" srcOrd="1" destOrd="0" presId="urn:microsoft.com/office/officeart/2005/8/layout/orgChart1"/>
    <dgm:cxn modelId="{447B037D-FE3B-41A7-B6B3-E83D6CDA934F}" type="presOf" srcId="{FE5564A7-E91D-4CA7-B5BA-EE2BC1C91BEB}" destId="{795DD634-A280-4403-8F1F-4A443DD45897}" srcOrd="0" destOrd="0" presId="urn:microsoft.com/office/officeart/2005/8/layout/orgChart1"/>
    <dgm:cxn modelId="{8EF60D82-3926-4B39-A357-96148CA429C9}" type="presOf" srcId="{486F62B7-5A89-41E5-8D11-CE89DFB6399A}" destId="{E324EE06-95DC-44D9-B6EA-49E203E0DB1E}" srcOrd="0" destOrd="0" presId="urn:microsoft.com/office/officeart/2005/8/layout/orgChart1"/>
    <dgm:cxn modelId="{EC46BB82-A1FE-4662-AC5F-A0C40E7941C8}" srcId="{D19D569D-E66B-4598-8CC2-802305F956C5}" destId="{42731536-D0BB-40D1-8260-784B1F27B4EA}" srcOrd="7" destOrd="0" parTransId="{2DF35836-9ADC-4853-B607-EB90F6894D16}" sibTransId="{61716E2A-D560-43D1-A7B1-EDD546B5635C}"/>
    <dgm:cxn modelId="{FA7EB283-3B0F-4062-A7D8-49BDE65ACD26}" type="presOf" srcId="{E0D1175E-5AB0-4F51-BE41-2A7EB99A2172}" destId="{0022027B-107C-4410-85F6-CF1FE1D8F746}" srcOrd="0" destOrd="0" presId="urn:microsoft.com/office/officeart/2005/8/layout/orgChart1"/>
    <dgm:cxn modelId="{27963C87-4EE6-41EB-B418-5B90E3F8B97D}" srcId="{4862CF48-88A1-4381-9BE5-C293ABFBFA52}" destId="{5ECE0466-95D6-4F87-9FA2-C1399EEA11F8}" srcOrd="1" destOrd="0" parTransId="{1B34E3E6-C4B8-4120-B4FE-5057F8722825}" sibTransId="{7153CF07-1558-439B-A3A2-F2454DE53B2E}"/>
    <dgm:cxn modelId="{7903588A-F1D1-42D8-9AF4-95C0DD5B2299}" type="presOf" srcId="{99D5B767-E3DA-4B3E-AEDC-E85167F1E072}" destId="{709754E2-23BB-4E6C-967B-80F35D4E28EB}" srcOrd="0" destOrd="0" presId="urn:microsoft.com/office/officeart/2005/8/layout/orgChart1"/>
    <dgm:cxn modelId="{BC026C8C-3185-4F17-A41A-2B566480247D}" type="presOf" srcId="{32065B4E-50E2-46FD-BD43-09363A3640D2}" destId="{A9D94117-FF20-43DD-BEC7-02F03003465A}" srcOrd="0" destOrd="0" presId="urn:microsoft.com/office/officeart/2005/8/layout/orgChart1"/>
    <dgm:cxn modelId="{513D278E-00E0-4D6D-AE23-A2D3E63CB9B5}" type="presOf" srcId="{5ECE0466-95D6-4F87-9FA2-C1399EEA11F8}" destId="{6A1FEEF4-7A08-4433-AE22-C7F391A034EA}" srcOrd="1" destOrd="0" presId="urn:microsoft.com/office/officeart/2005/8/layout/orgChart1"/>
    <dgm:cxn modelId="{811B9D8E-915D-4329-86C7-BC5E3F7B5CF2}" srcId="{A5A97B78-27BB-4F3D-A550-DCEE5C17F6F5}" destId="{DCD8459F-3EC6-4B45-BD42-4FCDD8462B05}" srcOrd="2" destOrd="0" parTransId="{AA828636-E562-4512-B800-761ECEC67DEF}" sibTransId="{23D16500-82FC-419B-9B5F-4CFFFC0704D7}"/>
    <dgm:cxn modelId="{C13FF58E-48D9-4314-A992-4EAE0B5E9A06}" srcId="{11CEE689-C91E-4A18-86EE-2FDA02295D03}" destId="{34E642A9-CC5A-48D1-A097-6FFC6022F8A3}" srcOrd="0" destOrd="0" parTransId="{638FA56A-F505-4D68-A2AB-628B640A65A7}" sibTransId="{E087974C-3BA4-4389-AB4E-244DB9FC2C75}"/>
    <dgm:cxn modelId="{39DCC393-FE70-49EA-A8CD-E1AC92E31D31}" type="presOf" srcId="{87C184F1-7CD3-4F76-BC3D-C3E384175F21}" destId="{8415A2FA-F396-457F-83E9-CBD5A897E22E}" srcOrd="1" destOrd="0" presId="urn:microsoft.com/office/officeart/2005/8/layout/orgChart1"/>
    <dgm:cxn modelId="{82EAEB97-0CB8-4B0B-A283-66EF4D41591E}" type="presOf" srcId="{E129347C-1521-48B8-9DF6-E556BD5D6AF5}" destId="{7767D2AE-496E-49D2-A4DA-986E7FD3F060}" srcOrd="1" destOrd="0" presId="urn:microsoft.com/office/officeart/2005/8/layout/orgChart1"/>
    <dgm:cxn modelId="{E3B36399-3FE8-4EEC-AAC0-0B92C5511E18}" type="presOf" srcId="{37DA5476-4E01-4F7A-BD8A-9BA2C57D84DD}" destId="{F3AC160B-64A1-4140-803A-FB73143A25ED}" srcOrd="1" destOrd="0" presId="urn:microsoft.com/office/officeart/2005/8/layout/orgChart1"/>
    <dgm:cxn modelId="{00E0489A-B9FD-4F60-98C0-3617637B82CD}" type="presOf" srcId="{4F3E4538-E073-4B2C-8B44-1009A406B056}" destId="{1B631B51-23BB-42DC-BCE5-6FF0A570B448}" srcOrd="1" destOrd="0" presId="urn:microsoft.com/office/officeart/2005/8/layout/orgChart1"/>
    <dgm:cxn modelId="{8807C99B-7339-4353-9126-C8D8FA1AD1F0}" type="presOf" srcId="{6AD0086B-6059-43F1-8049-7D246CEF1E78}" destId="{B6C7FE23-FD2A-43CA-9FF2-641A13767585}" srcOrd="0" destOrd="0" presId="urn:microsoft.com/office/officeart/2005/8/layout/orgChart1"/>
    <dgm:cxn modelId="{7531E69C-35D5-4D61-AD0A-0BF38F9916B3}" srcId="{D19D569D-E66B-4598-8CC2-802305F956C5}" destId="{16D37352-C320-4AE4-89D8-AAD772D3AE40}" srcOrd="5" destOrd="0" parTransId="{A9908077-2FBF-48BE-AE87-6A80D3F96D8C}" sibTransId="{FE75061F-386D-472D-9DE1-0771BB1ACE19}"/>
    <dgm:cxn modelId="{9EB8EC9F-B97F-48D0-8845-E3B17A639182}" type="presOf" srcId="{7889ACF9-9987-49BA-A74D-18D74AD255F7}" destId="{9196050C-391D-462B-ABD3-4BD510710ABA}" srcOrd="1" destOrd="0" presId="urn:microsoft.com/office/officeart/2005/8/layout/orgChart1"/>
    <dgm:cxn modelId="{C5873FA1-D0AE-4179-9F99-5FBF7F56A326}" type="presOf" srcId="{0FB250B8-783F-4D63-AF12-7BBF81A1490F}" destId="{9D27C238-A4DF-448A-94D2-78809FE866BB}" srcOrd="1" destOrd="0" presId="urn:microsoft.com/office/officeart/2005/8/layout/orgChart1"/>
    <dgm:cxn modelId="{63F532A2-F5FE-41DB-A330-27FB5863EB52}" type="presOf" srcId="{7BF4CA80-4C10-4AC1-BD46-582AF5B8EEB9}" destId="{BDEE35E3-52EC-41E8-96A7-9F1EF477485A}" srcOrd="0" destOrd="0" presId="urn:microsoft.com/office/officeart/2005/8/layout/orgChart1"/>
    <dgm:cxn modelId="{3BA869A2-7A4F-4D0C-B42A-A6B64EE89994}" type="presOf" srcId="{B267759E-6E1D-4AE5-AF95-7BEF54C47EAD}" destId="{26DF0A2B-5350-4CDF-8046-AA589DBBAC86}" srcOrd="0" destOrd="0" presId="urn:microsoft.com/office/officeart/2005/8/layout/orgChart1"/>
    <dgm:cxn modelId="{F35655A2-9663-4103-B0F7-4B05F38B3EEC}" srcId="{D19D569D-E66B-4598-8CC2-802305F956C5}" destId="{32065B4E-50E2-46FD-BD43-09363A3640D2}" srcOrd="0" destOrd="0" parTransId="{12761C7E-494F-41D3-A44B-87F7B19E6E29}" sibTransId="{61C026FD-A0EC-4A77-A43F-017BC407B10F}"/>
    <dgm:cxn modelId="{BC6F74A5-AF4A-40BC-8D07-62F6B4E2D58E}" type="presOf" srcId="{3A0CD943-EB84-4E72-A76A-9D6E588FBEBC}" destId="{9381CCC8-50AA-4C33-8A36-A941F8D90D2B}" srcOrd="0" destOrd="0" presId="urn:microsoft.com/office/officeart/2005/8/layout/orgChart1"/>
    <dgm:cxn modelId="{A4760AA7-57E2-452C-94FB-D27D9AD78D54}" srcId="{42731536-D0BB-40D1-8260-784B1F27B4EA}" destId="{715841F5-B0D1-475F-BC08-AEC4E64B6719}" srcOrd="0" destOrd="0" parTransId="{6AD0086B-6059-43F1-8049-7D246CEF1E78}" sibTransId="{17C43BD8-F39C-47D1-B554-D410B57BECF8}"/>
    <dgm:cxn modelId="{85C64EAA-F83A-40D5-BF66-55E7D6B03D19}" type="presOf" srcId="{DCD8459F-3EC6-4B45-BD42-4FCDD8462B05}" destId="{BA8DD885-2F02-4628-9C65-4CD23337D473}" srcOrd="1" destOrd="0" presId="urn:microsoft.com/office/officeart/2005/8/layout/orgChart1"/>
    <dgm:cxn modelId="{A35456AA-8644-4937-8EF6-20B08727A50B}" srcId="{D19D569D-E66B-4598-8CC2-802305F956C5}" destId="{4862CF48-88A1-4381-9BE5-C293ABFBFA52}" srcOrd="6" destOrd="0" parTransId="{486F62B7-5A89-41E5-8D11-CE89DFB6399A}" sibTransId="{86C843C9-513F-4516-AD6E-1FCF612D5DF0}"/>
    <dgm:cxn modelId="{B1DBEEAB-A21A-4984-97A3-9E8EA23B25A6}" type="presOf" srcId="{638FA56A-F505-4D68-A2AB-628B640A65A7}" destId="{F4FB7CAC-6F6F-4FBA-A1F9-7C96F6C487A9}" srcOrd="0" destOrd="0" presId="urn:microsoft.com/office/officeart/2005/8/layout/orgChart1"/>
    <dgm:cxn modelId="{2C3E82AD-2021-448A-BBAD-CA684648AE7A}" type="presOf" srcId="{0FB250B8-783F-4D63-AF12-7BBF81A1490F}" destId="{59F3B7EF-265A-4773-BE74-48E23E931D40}" srcOrd="0" destOrd="0" presId="urn:microsoft.com/office/officeart/2005/8/layout/orgChart1"/>
    <dgm:cxn modelId="{CEC5E0AE-F4B3-4542-9BC5-3F0269ED6A2F}" type="presOf" srcId="{87C184F1-7CD3-4F76-BC3D-C3E384175F21}" destId="{FC9261CA-B9D5-4FD3-9690-F8753452FEE1}" srcOrd="0" destOrd="0" presId="urn:microsoft.com/office/officeart/2005/8/layout/orgChart1"/>
    <dgm:cxn modelId="{B6B229B5-748E-4014-9B52-C4955D697E88}" type="presOf" srcId="{E129347C-1521-48B8-9DF6-E556BD5D6AF5}" destId="{E61F2B16-7B04-4FE8-8B4D-9E2421E920EE}" srcOrd="0" destOrd="0" presId="urn:microsoft.com/office/officeart/2005/8/layout/orgChart1"/>
    <dgm:cxn modelId="{396BDDBB-88F2-42E8-ABE9-75F3D9B7F8B2}" type="presOf" srcId="{8EC868F4-A2D5-4B38-80E3-22448D66B6DD}" destId="{F226B9C2-7718-4D41-9E4C-4FCC91ED6C58}" srcOrd="0" destOrd="0" presId="urn:microsoft.com/office/officeart/2005/8/layout/orgChart1"/>
    <dgm:cxn modelId="{BF8E31BF-E6F2-42F9-942D-4DAF7AC0482E}" type="presOf" srcId="{4F3E4538-E073-4B2C-8B44-1009A406B056}" destId="{015C53FE-7A9E-46EC-AEEA-DA506EB0574B}" srcOrd="0" destOrd="0" presId="urn:microsoft.com/office/officeart/2005/8/layout/orgChart1"/>
    <dgm:cxn modelId="{D3EC8DC3-FC54-4F04-93D3-EDDDC2D25371}" srcId="{D19D569D-E66B-4598-8CC2-802305F956C5}" destId="{A5A97B78-27BB-4F3D-A550-DCEE5C17F6F5}" srcOrd="4" destOrd="0" parTransId="{8EC868F4-A2D5-4B38-80E3-22448D66B6DD}" sibTransId="{1F3FBA5F-FCA4-4BC3-86E9-56E25E326808}"/>
    <dgm:cxn modelId="{19777EC4-24FF-43AF-917C-F16D861A302E}" type="presOf" srcId="{D19D569D-E66B-4598-8CC2-802305F956C5}" destId="{8481077F-298A-4BFD-81B9-C07D7A2110C3}" srcOrd="1" destOrd="0" presId="urn:microsoft.com/office/officeart/2005/8/layout/orgChart1"/>
    <dgm:cxn modelId="{476118C9-8E9A-4F55-ACA5-C78AE1042634}" type="presOf" srcId="{85E81F0D-34D0-42A8-A6D1-983368B00DFC}" destId="{D78B0320-4E27-4199-AE45-01A35430FDA3}" srcOrd="0" destOrd="0" presId="urn:microsoft.com/office/officeart/2005/8/layout/orgChart1"/>
    <dgm:cxn modelId="{34316DC9-7B48-4090-8FE1-E5E56F4DA28E}" type="presOf" srcId="{32065B4E-50E2-46FD-BD43-09363A3640D2}" destId="{7E75A313-DA7B-4C27-9702-BCDB3DB58F40}" srcOrd="1" destOrd="0" presId="urn:microsoft.com/office/officeart/2005/8/layout/orgChart1"/>
    <dgm:cxn modelId="{338FC6CA-A684-4BCC-B337-477905600697}" type="presOf" srcId="{16D37352-C320-4AE4-89D8-AAD772D3AE40}" destId="{7CA685CC-97F2-44E5-BF48-1528AC69A56F}" srcOrd="1" destOrd="0" presId="urn:microsoft.com/office/officeart/2005/8/layout/orgChart1"/>
    <dgm:cxn modelId="{020494D2-AB9A-48FE-B226-7DA8CD8225B0}" type="presOf" srcId="{37DA5476-4E01-4F7A-BD8A-9BA2C57D84DD}" destId="{47FC5728-E8B7-464D-8CB8-91B136334F74}" srcOrd="0" destOrd="0" presId="urn:microsoft.com/office/officeart/2005/8/layout/orgChart1"/>
    <dgm:cxn modelId="{D9FC66E2-A0D3-4C3F-9E54-866B787179EB}" type="presOf" srcId="{3CE3D07B-A726-4EB7-8755-2C29EAEEA246}" destId="{1EE8B2C8-EB6C-4314-8135-35011785EE56}" srcOrd="1" destOrd="0" presId="urn:microsoft.com/office/officeart/2005/8/layout/orgChart1"/>
    <dgm:cxn modelId="{3A1235E4-8C90-44B9-A4B7-8D233515A999}" srcId="{B267759E-6E1D-4AE5-AF95-7BEF54C47EAD}" destId="{D19D569D-E66B-4598-8CC2-802305F956C5}" srcOrd="0" destOrd="0" parTransId="{4C0B6F51-C6A0-48E2-9C45-866E9B92F8C6}" sibTransId="{C6A56091-9C70-41CD-A69D-7DE9860E790D}"/>
    <dgm:cxn modelId="{60526EE4-A884-4A5F-85E5-209ABA6CDBE6}" type="presOf" srcId="{E1B8BE3E-1376-4B68-9478-6337F44B7A92}" destId="{DF2D2E80-EB6A-4F48-A5D8-8BD5EA4CB99D}" srcOrd="0" destOrd="0" presId="urn:microsoft.com/office/officeart/2005/8/layout/orgChart1"/>
    <dgm:cxn modelId="{7F8DFDE6-B9B2-426D-9C21-2C12C15A7BE7}" type="presOf" srcId="{53B9E324-60EA-4B9B-A6CA-E1F59A15CB43}" destId="{33AA298C-4891-43AC-903F-D0810B09235D}" srcOrd="0" destOrd="0" presId="urn:microsoft.com/office/officeart/2005/8/layout/orgChart1"/>
    <dgm:cxn modelId="{ABCA8DE7-99AD-4D37-8C60-4FB4CDA05052}" type="presOf" srcId="{7BF4CA80-4C10-4AC1-BD46-582AF5B8EEB9}" destId="{28D443D3-D402-4BAB-B4AE-6442CBAD6473}" srcOrd="1" destOrd="0" presId="urn:microsoft.com/office/officeart/2005/8/layout/orgChart1"/>
    <dgm:cxn modelId="{18B71FE8-1F21-4A00-87EC-E495261BF121}" srcId="{D19D569D-E66B-4598-8CC2-802305F956C5}" destId="{FC7829DD-863E-4448-95A0-DCAD8A71950C}" srcOrd="8" destOrd="0" parTransId="{1599B53F-7891-4BBB-B298-86D106339688}" sibTransId="{6B2DE876-6BD2-433B-9EA5-50B73E17E5C8}"/>
    <dgm:cxn modelId="{9FC5F4EC-C5A3-4C5B-ADD1-1A428D5B6FA2}" type="presOf" srcId="{023F44AA-BDBF-4BA6-9A7E-607ECD0C9300}" destId="{FCAFB067-5F58-4AD3-B839-E3A1C8AEAAC5}" srcOrd="0" destOrd="0" presId="urn:microsoft.com/office/officeart/2005/8/layout/orgChart1"/>
    <dgm:cxn modelId="{709C79ED-0413-42FC-AAF0-B9415B7966A8}" type="presOf" srcId="{16D37352-C320-4AE4-89D8-AAD772D3AE40}" destId="{305371DE-5AA6-4BA9-A667-15A096F026F1}" srcOrd="0" destOrd="0" presId="urn:microsoft.com/office/officeart/2005/8/layout/orgChart1"/>
    <dgm:cxn modelId="{44AC2FF5-3B05-4B5F-B311-1D59B3E01F18}" type="presOf" srcId="{FC7829DD-863E-4448-95A0-DCAD8A71950C}" destId="{47B36EF7-626D-486F-85B8-AA71D0064563}" srcOrd="1" destOrd="0" presId="urn:microsoft.com/office/officeart/2005/8/layout/orgChart1"/>
    <dgm:cxn modelId="{DE00F4F5-F879-432D-8989-A926099C5D82}" type="presOf" srcId="{42731536-D0BB-40D1-8260-784B1F27B4EA}" destId="{64D8C08D-1AAA-45ED-8DCD-D2A2DD5FABA1}" srcOrd="1" destOrd="0" presId="urn:microsoft.com/office/officeart/2005/8/layout/orgChart1"/>
    <dgm:cxn modelId="{0F94AFF7-E5A9-476D-9B01-6CB7C0B65928}" srcId="{A5A97B78-27BB-4F3D-A550-DCEE5C17F6F5}" destId="{E129347C-1521-48B8-9DF6-E556BD5D6AF5}" srcOrd="1" destOrd="0" parTransId="{73F872C8-862B-4809-851D-650C21E83172}" sibTransId="{C46178F8-A0A6-4980-A93F-FA99390A7ACF}"/>
    <dgm:cxn modelId="{B6B168FC-5531-4675-BDCF-A22B64523916}" type="presOf" srcId="{BA2F0A19-5A8E-400F-8B87-8207F54BD0E4}" destId="{670192F0-67E8-4802-86C3-97688329A988}" srcOrd="0" destOrd="0" presId="urn:microsoft.com/office/officeart/2005/8/layout/orgChart1"/>
    <dgm:cxn modelId="{65EB6FFC-BE0A-4E28-9442-D62D1F933AC9}" srcId="{4862CF48-88A1-4381-9BE5-C293ABFBFA52}" destId="{0FB250B8-783F-4D63-AF12-7BBF81A1490F}" srcOrd="2" destOrd="0" parTransId="{FBFAE476-D519-4932-8AF7-9AE3CD5B8E67}" sibTransId="{6E5509CB-9EAB-46E6-873E-94D19EC3CD05}"/>
    <dgm:cxn modelId="{C2628EFD-6A78-4671-8EBE-F7D846FE3459}" type="presOf" srcId="{4862CF48-88A1-4381-9BE5-C293ABFBFA52}" destId="{0D11895A-B806-4F30-875C-2B28678BFCB7}" srcOrd="1" destOrd="0" presId="urn:microsoft.com/office/officeart/2005/8/layout/orgChart1"/>
    <dgm:cxn modelId="{91BBEFFD-479B-4599-92C1-268CF97C716C}" type="presOf" srcId="{E783B260-2090-408C-AD77-C0D69BA1B8AC}" destId="{DABE9754-1612-49E1-998D-89850F3DD764}" srcOrd="1" destOrd="0" presId="urn:microsoft.com/office/officeart/2005/8/layout/orgChart1"/>
    <dgm:cxn modelId="{E7D537FF-0022-4DB8-BC58-4453D8BA2A21}" type="presOf" srcId="{6B8D0E8C-6AEA-4260-B33F-33579CC0D69D}" destId="{3302F6BF-B215-4E22-B0CE-F33D42465B0D}" srcOrd="0" destOrd="0" presId="urn:microsoft.com/office/officeart/2005/8/layout/orgChart1"/>
    <dgm:cxn modelId="{AEABAEDF-AA24-42C7-A4A8-AB17FF8B66AB}" type="presParOf" srcId="{26DF0A2B-5350-4CDF-8046-AA589DBBAC86}" destId="{E36610B5-33B0-4E99-A0E9-21100134B9E5}" srcOrd="0" destOrd="0" presId="urn:microsoft.com/office/officeart/2005/8/layout/orgChart1"/>
    <dgm:cxn modelId="{AB3EE1AB-4F93-458D-8E7D-5F311EA1DA50}" type="presParOf" srcId="{E36610B5-33B0-4E99-A0E9-21100134B9E5}" destId="{1037EDA7-C19B-4F6B-9B96-B7FE975E53C6}" srcOrd="0" destOrd="0" presId="urn:microsoft.com/office/officeart/2005/8/layout/orgChart1"/>
    <dgm:cxn modelId="{80C0431A-608F-4BE8-9E5C-A90DC2B4EC8B}" type="presParOf" srcId="{1037EDA7-C19B-4F6B-9B96-B7FE975E53C6}" destId="{BC8EC9D0-529C-4697-8326-EE08D29EB148}" srcOrd="0" destOrd="0" presId="urn:microsoft.com/office/officeart/2005/8/layout/orgChart1"/>
    <dgm:cxn modelId="{95875FDE-64ED-4F33-B557-D35DEEE592AA}" type="presParOf" srcId="{1037EDA7-C19B-4F6B-9B96-B7FE975E53C6}" destId="{8481077F-298A-4BFD-81B9-C07D7A2110C3}" srcOrd="1" destOrd="0" presId="urn:microsoft.com/office/officeart/2005/8/layout/orgChart1"/>
    <dgm:cxn modelId="{54F72946-CEB8-4A83-BE7E-4AE56DE2B6E0}" type="presParOf" srcId="{E36610B5-33B0-4E99-A0E9-21100134B9E5}" destId="{880F1AA9-DFCB-4B8E-AC2F-C6CD422E0158}" srcOrd="1" destOrd="0" presId="urn:microsoft.com/office/officeart/2005/8/layout/orgChart1"/>
    <dgm:cxn modelId="{AE9D9743-E2DD-4253-929D-7DA6B51267E4}" type="presParOf" srcId="{880F1AA9-DFCB-4B8E-AC2F-C6CD422E0158}" destId="{F226B9C2-7718-4D41-9E4C-4FCC91ED6C58}" srcOrd="0" destOrd="0" presId="urn:microsoft.com/office/officeart/2005/8/layout/orgChart1"/>
    <dgm:cxn modelId="{9B505E5B-E579-4CFB-98F0-6463E0E047D3}" type="presParOf" srcId="{880F1AA9-DFCB-4B8E-AC2F-C6CD422E0158}" destId="{25EB8C3C-60D9-4375-9CEB-54CA09C88D7C}" srcOrd="1" destOrd="0" presId="urn:microsoft.com/office/officeart/2005/8/layout/orgChart1"/>
    <dgm:cxn modelId="{DDA6A97A-0EE8-4C6C-9DDB-52E3F20DB1CB}" type="presParOf" srcId="{25EB8C3C-60D9-4375-9CEB-54CA09C88D7C}" destId="{AE14BE2A-AF86-4A08-A833-838A0D605F71}" srcOrd="0" destOrd="0" presId="urn:microsoft.com/office/officeart/2005/8/layout/orgChart1"/>
    <dgm:cxn modelId="{9F9B7437-6A13-42D6-B4CE-C414B7DAC416}" type="presParOf" srcId="{AE14BE2A-AF86-4A08-A833-838A0D605F71}" destId="{B6BC9AB7-20C2-4923-9EFD-828946038C66}" srcOrd="0" destOrd="0" presId="urn:microsoft.com/office/officeart/2005/8/layout/orgChart1"/>
    <dgm:cxn modelId="{FA630CCB-96FB-4863-858A-9496B02DCA3F}" type="presParOf" srcId="{AE14BE2A-AF86-4A08-A833-838A0D605F71}" destId="{53ED4C99-5460-42E8-A545-0DEA0B92797C}" srcOrd="1" destOrd="0" presId="urn:microsoft.com/office/officeart/2005/8/layout/orgChart1"/>
    <dgm:cxn modelId="{CB5A5D06-E38B-49E4-B23C-795DC7BE27C8}" type="presParOf" srcId="{25EB8C3C-60D9-4375-9CEB-54CA09C88D7C}" destId="{6A5049B6-F5F0-4D4F-A1F3-0B2B45D4D7A0}" srcOrd="1" destOrd="0" presId="urn:microsoft.com/office/officeart/2005/8/layout/orgChart1"/>
    <dgm:cxn modelId="{B1DE2EF4-5C81-453D-ABAC-8BEB6C2B066A}" type="presParOf" srcId="{6A5049B6-F5F0-4D4F-A1F3-0B2B45D4D7A0}" destId="{8E2BAC32-A90D-4926-BAB6-A91F863BCD82}" srcOrd="0" destOrd="0" presId="urn:microsoft.com/office/officeart/2005/8/layout/orgChart1"/>
    <dgm:cxn modelId="{A6A9F630-54FA-4016-A7CC-B70975693960}" type="presParOf" srcId="{6A5049B6-F5F0-4D4F-A1F3-0B2B45D4D7A0}" destId="{51F528FA-A0F6-479F-97CF-228F946790A2}" srcOrd="1" destOrd="0" presId="urn:microsoft.com/office/officeart/2005/8/layout/orgChart1"/>
    <dgm:cxn modelId="{0B697A63-4949-43C1-BF0B-37EB251C2AE9}" type="presParOf" srcId="{51F528FA-A0F6-479F-97CF-228F946790A2}" destId="{DDCD221B-32FC-4746-8BD1-9FEDA2FF5EA3}" srcOrd="0" destOrd="0" presId="urn:microsoft.com/office/officeart/2005/8/layout/orgChart1"/>
    <dgm:cxn modelId="{EEF8DBAC-EA47-4FA7-8269-EFAF5AC2046B}" type="presParOf" srcId="{DDCD221B-32FC-4746-8BD1-9FEDA2FF5EA3}" destId="{AB39A37A-35B2-4DDA-8596-950869B77677}" srcOrd="0" destOrd="0" presId="urn:microsoft.com/office/officeart/2005/8/layout/orgChart1"/>
    <dgm:cxn modelId="{9775DF16-9E64-4FDC-9C8C-CD3DB536D349}" type="presParOf" srcId="{DDCD221B-32FC-4746-8BD1-9FEDA2FF5EA3}" destId="{9E88BCFB-24A1-4E5C-BE2C-B03C8349821D}" srcOrd="1" destOrd="0" presId="urn:microsoft.com/office/officeart/2005/8/layout/orgChart1"/>
    <dgm:cxn modelId="{74F1E4EF-13DF-4F19-9DA3-B936047DAFE9}" type="presParOf" srcId="{51F528FA-A0F6-479F-97CF-228F946790A2}" destId="{F0B06DD1-0AA7-48C1-8137-D71BE03C67D1}" srcOrd="1" destOrd="0" presId="urn:microsoft.com/office/officeart/2005/8/layout/orgChart1"/>
    <dgm:cxn modelId="{2E7B8791-A58B-4FF1-A1ED-801C2288FBCD}" type="presParOf" srcId="{51F528FA-A0F6-479F-97CF-228F946790A2}" destId="{215378BE-8CD0-48D2-8CB2-ED1B93FC6601}" srcOrd="2" destOrd="0" presId="urn:microsoft.com/office/officeart/2005/8/layout/orgChart1"/>
    <dgm:cxn modelId="{5D570F63-BC06-44AE-A4A3-611888DBC0B2}" type="presParOf" srcId="{6A5049B6-F5F0-4D4F-A1F3-0B2B45D4D7A0}" destId="{AEDE1D02-8639-414C-A90E-70AC029866C1}" srcOrd="2" destOrd="0" presId="urn:microsoft.com/office/officeart/2005/8/layout/orgChart1"/>
    <dgm:cxn modelId="{986BB80F-B6C4-4D43-8DA1-66849DF6B12D}" type="presParOf" srcId="{6A5049B6-F5F0-4D4F-A1F3-0B2B45D4D7A0}" destId="{923FBFEB-9751-4124-B841-4F326888A16F}" srcOrd="3" destOrd="0" presId="urn:microsoft.com/office/officeart/2005/8/layout/orgChart1"/>
    <dgm:cxn modelId="{DA03AB2F-A8F9-4DB0-8820-4C5F6AF5EAD8}" type="presParOf" srcId="{923FBFEB-9751-4124-B841-4F326888A16F}" destId="{E50F4A65-289E-4E54-BDB3-1E5786BDE755}" srcOrd="0" destOrd="0" presId="urn:microsoft.com/office/officeart/2005/8/layout/orgChart1"/>
    <dgm:cxn modelId="{E6A24380-6858-49A4-9F52-C1D20A164893}" type="presParOf" srcId="{E50F4A65-289E-4E54-BDB3-1E5786BDE755}" destId="{E61F2B16-7B04-4FE8-8B4D-9E2421E920EE}" srcOrd="0" destOrd="0" presId="urn:microsoft.com/office/officeart/2005/8/layout/orgChart1"/>
    <dgm:cxn modelId="{6FDD7460-A95D-47EC-A726-CEF9BAE0F2D4}" type="presParOf" srcId="{E50F4A65-289E-4E54-BDB3-1E5786BDE755}" destId="{7767D2AE-496E-49D2-A4DA-986E7FD3F060}" srcOrd="1" destOrd="0" presId="urn:microsoft.com/office/officeart/2005/8/layout/orgChart1"/>
    <dgm:cxn modelId="{8B68E1A8-2383-4445-82A0-72FC6110DC08}" type="presParOf" srcId="{923FBFEB-9751-4124-B841-4F326888A16F}" destId="{F6D41D46-415F-4533-A253-C06A24C2CC5E}" srcOrd="1" destOrd="0" presId="urn:microsoft.com/office/officeart/2005/8/layout/orgChart1"/>
    <dgm:cxn modelId="{B2AF519E-A83D-454A-B28D-064F5AB42929}" type="presParOf" srcId="{F6D41D46-415F-4533-A253-C06A24C2CC5E}" destId="{537F86E5-435A-4739-A34E-0958D5C4869C}" srcOrd="0" destOrd="0" presId="urn:microsoft.com/office/officeart/2005/8/layout/orgChart1"/>
    <dgm:cxn modelId="{37425DFC-D109-4B43-ACBE-74F3C3F65A7A}" type="presParOf" srcId="{F6D41D46-415F-4533-A253-C06A24C2CC5E}" destId="{28B9175B-1D60-453E-9FFA-3A7DACEA8C73}" srcOrd="1" destOrd="0" presId="urn:microsoft.com/office/officeart/2005/8/layout/orgChart1"/>
    <dgm:cxn modelId="{B3B44B15-6ED7-43BC-9423-1AAF37B173C9}" type="presParOf" srcId="{28B9175B-1D60-453E-9FFA-3A7DACEA8C73}" destId="{CA5FFE43-52E2-4305-9132-3DF3921BABAC}" srcOrd="0" destOrd="0" presId="urn:microsoft.com/office/officeart/2005/8/layout/orgChart1"/>
    <dgm:cxn modelId="{F3CD5982-6D93-4FB9-8853-4BBBF1903C56}" type="presParOf" srcId="{CA5FFE43-52E2-4305-9132-3DF3921BABAC}" destId="{D78B0320-4E27-4199-AE45-01A35430FDA3}" srcOrd="0" destOrd="0" presId="urn:microsoft.com/office/officeart/2005/8/layout/orgChart1"/>
    <dgm:cxn modelId="{5EDCC5F0-A736-47F3-B59B-E766DDDFEE0C}" type="presParOf" srcId="{CA5FFE43-52E2-4305-9132-3DF3921BABAC}" destId="{4D6FF866-B718-472A-89E5-F27767DCD4FC}" srcOrd="1" destOrd="0" presId="urn:microsoft.com/office/officeart/2005/8/layout/orgChart1"/>
    <dgm:cxn modelId="{10A7052C-05E1-4D5F-9CE9-0745BBD9EC18}" type="presParOf" srcId="{28B9175B-1D60-453E-9FFA-3A7DACEA8C73}" destId="{4FA939E8-7A1E-4FE3-8AAE-220CA7BEDF2E}" srcOrd="1" destOrd="0" presId="urn:microsoft.com/office/officeart/2005/8/layout/orgChart1"/>
    <dgm:cxn modelId="{7927C93E-7AC6-4715-8CB2-1CF9EA191C98}" type="presParOf" srcId="{28B9175B-1D60-453E-9FFA-3A7DACEA8C73}" destId="{DCAD5FDE-CE39-45BE-BAFF-9259C786F396}" srcOrd="2" destOrd="0" presId="urn:microsoft.com/office/officeart/2005/8/layout/orgChart1"/>
    <dgm:cxn modelId="{29696C3B-6BB8-4768-BE5D-E278488F7A5E}" type="presParOf" srcId="{923FBFEB-9751-4124-B841-4F326888A16F}" destId="{8E000EC1-8CC0-470C-BF32-4F97717BBE5B}" srcOrd="2" destOrd="0" presId="urn:microsoft.com/office/officeart/2005/8/layout/orgChart1"/>
    <dgm:cxn modelId="{1F0A399C-9F34-49EE-ACE4-21C1693BA8CF}" type="presParOf" srcId="{6A5049B6-F5F0-4D4F-A1F3-0B2B45D4D7A0}" destId="{7D78BAF0-1A56-4C32-A4A6-47C4DA6E7C96}" srcOrd="4" destOrd="0" presId="urn:microsoft.com/office/officeart/2005/8/layout/orgChart1"/>
    <dgm:cxn modelId="{CD9F794C-5C13-484E-AAE7-21C08ACFA7E5}" type="presParOf" srcId="{6A5049B6-F5F0-4D4F-A1F3-0B2B45D4D7A0}" destId="{0A782603-C0F1-4C31-8169-165CA1A4D333}" srcOrd="5" destOrd="0" presId="urn:microsoft.com/office/officeart/2005/8/layout/orgChart1"/>
    <dgm:cxn modelId="{D6596EB5-9823-4F31-A788-73487944B0F4}" type="presParOf" srcId="{0A782603-C0F1-4C31-8169-165CA1A4D333}" destId="{04FA4782-6147-4C34-B848-6A3F6217F2E4}" srcOrd="0" destOrd="0" presId="urn:microsoft.com/office/officeart/2005/8/layout/orgChart1"/>
    <dgm:cxn modelId="{C38F5528-0EE1-45C9-BF46-2E0B2DA58A06}" type="presParOf" srcId="{04FA4782-6147-4C34-B848-6A3F6217F2E4}" destId="{1347BA0C-5672-40DA-9223-AB787A5B1C49}" srcOrd="0" destOrd="0" presId="urn:microsoft.com/office/officeart/2005/8/layout/orgChart1"/>
    <dgm:cxn modelId="{76069C76-A159-471E-A71A-32F08AC984E0}" type="presParOf" srcId="{04FA4782-6147-4C34-B848-6A3F6217F2E4}" destId="{BA8DD885-2F02-4628-9C65-4CD23337D473}" srcOrd="1" destOrd="0" presId="urn:microsoft.com/office/officeart/2005/8/layout/orgChart1"/>
    <dgm:cxn modelId="{B7D13688-E638-4841-BF15-739D16BF8D6A}" type="presParOf" srcId="{0A782603-C0F1-4C31-8169-165CA1A4D333}" destId="{C327117D-523D-4C11-8E03-639EC989CC52}" srcOrd="1" destOrd="0" presId="urn:microsoft.com/office/officeart/2005/8/layout/orgChart1"/>
    <dgm:cxn modelId="{CD331253-467F-4762-BFB9-B5557CEBC6F1}" type="presParOf" srcId="{0A782603-C0F1-4C31-8169-165CA1A4D333}" destId="{13A52EF6-CFCB-4E44-81C0-CE50EB5DF57C}" srcOrd="2" destOrd="0" presId="urn:microsoft.com/office/officeart/2005/8/layout/orgChart1"/>
    <dgm:cxn modelId="{467B4F22-402C-4CC4-A1B9-7CB9E086F847}" type="presParOf" srcId="{25EB8C3C-60D9-4375-9CEB-54CA09C88D7C}" destId="{815ADC0B-F6E3-41C9-92ED-21E62C60A570}" srcOrd="2" destOrd="0" presId="urn:microsoft.com/office/officeart/2005/8/layout/orgChart1"/>
    <dgm:cxn modelId="{5A16EC4E-6567-44E7-AB38-85A0A392DF42}" type="presParOf" srcId="{880F1AA9-DFCB-4B8E-AC2F-C6CD422E0158}" destId="{441E19FF-21DA-4B2F-8CD1-5DC1050CE674}" srcOrd="2" destOrd="0" presId="urn:microsoft.com/office/officeart/2005/8/layout/orgChart1"/>
    <dgm:cxn modelId="{519035ED-12A7-41E6-B353-605A3192526D}" type="presParOf" srcId="{880F1AA9-DFCB-4B8E-AC2F-C6CD422E0158}" destId="{AFDA2482-1F19-4191-B57E-47D052572E1E}" srcOrd="3" destOrd="0" presId="urn:microsoft.com/office/officeart/2005/8/layout/orgChart1"/>
    <dgm:cxn modelId="{237EBA94-5E7E-4D38-9902-0F5E2673DE39}" type="presParOf" srcId="{AFDA2482-1F19-4191-B57E-47D052572E1E}" destId="{96DFFD43-C683-4961-BEFA-3EDD2946E811}" srcOrd="0" destOrd="0" presId="urn:microsoft.com/office/officeart/2005/8/layout/orgChart1"/>
    <dgm:cxn modelId="{AAB345A7-E7A1-4765-9F4E-400326B6B4D8}" type="presParOf" srcId="{96DFFD43-C683-4961-BEFA-3EDD2946E811}" destId="{305371DE-5AA6-4BA9-A667-15A096F026F1}" srcOrd="0" destOrd="0" presId="urn:microsoft.com/office/officeart/2005/8/layout/orgChart1"/>
    <dgm:cxn modelId="{A07A76B0-9432-480F-83BE-99CD58D99EB5}" type="presParOf" srcId="{96DFFD43-C683-4961-BEFA-3EDD2946E811}" destId="{7CA685CC-97F2-44E5-BF48-1528AC69A56F}" srcOrd="1" destOrd="0" presId="urn:microsoft.com/office/officeart/2005/8/layout/orgChart1"/>
    <dgm:cxn modelId="{41FC7924-63A6-4950-9AEE-2987C03ED113}" type="presParOf" srcId="{AFDA2482-1F19-4191-B57E-47D052572E1E}" destId="{97DAC92C-7BED-476E-ACED-CB4D924CE9B2}" srcOrd="1" destOrd="0" presId="urn:microsoft.com/office/officeart/2005/8/layout/orgChart1"/>
    <dgm:cxn modelId="{F4BA95C2-CBB2-4BE0-BE4E-46633DE08A7C}" type="presParOf" srcId="{97DAC92C-7BED-476E-ACED-CB4D924CE9B2}" destId="{B0805060-782B-4C0F-A84B-40233903651F}" srcOrd="0" destOrd="0" presId="urn:microsoft.com/office/officeart/2005/8/layout/orgChart1"/>
    <dgm:cxn modelId="{40D9511F-0BB2-4BBC-AF75-3EDCE98F8680}" type="presParOf" srcId="{97DAC92C-7BED-476E-ACED-CB4D924CE9B2}" destId="{A69E270D-6E62-46CE-98B3-C0D95A487C68}" srcOrd="1" destOrd="0" presId="urn:microsoft.com/office/officeart/2005/8/layout/orgChart1"/>
    <dgm:cxn modelId="{EC5B38CE-59B4-4F5F-AA34-C8D44CFBA20C}" type="presParOf" srcId="{A69E270D-6E62-46CE-98B3-C0D95A487C68}" destId="{EBA0B7FA-C607-4419-A3AC-02A96B596698}" srcOrd="0" destOrd="0" presId="urn:microsoft.com/office/officeart/2005/8/layout/orgChart1"/>
    <dgm:cxn modelId="{585D7EA8-CF03-4CE0-9FDD-0634C2DB0C23}" type="presParOf" srcId="{EBA0B7FA-C607-4419-A3AC-02A96B596698}" destId="{709754E2-23BB-4E6C-967B-80F35D4E28EB}" srcOrd="0" destOrd="0" presId="urn:microsoft.com/office/officeart/2005/8/layout/orgChart1"/>
    <dgm:cxn modelId="{D45F9736-65FC-4C86-96F0-1663DC7F0CF6}" type="presParOf" srcId="{EBA0B7FA-C607-4419-A3AC-02A96B596698}" destId="{1FA7C931-01B4-420C-85D4-B83BA2FE821D}" srcOrd="1" destOrd="0" presId="urn:microsoft.com/office/officeart/2005/8/layout/orgChart1"/>
    <dgm:cxn modelId="{2F251FEE-A847-44D3-A5D5-5D96E258BD9E}" type="presParOf" srcId="{A69E270D-6E62-46CE-98B3-C0D95A487C68}" destId="{780433FE-473B-4902-A7BB-A6D57486B130}" srcOrd="1" destOrd="0" presId="urn:microsoft.com/office/officeart/2005/8/layout/orgChart1"/>
    <dgm:cxn modelId="{065577C4-2E59-48B0-9131-F93B5D274783}" type="presParOf" srcId="{A69E270D-6E62-46CE-98B3-C0D95A487C68}" destId="{98366CF7-9132-4C96-B2A7-F0C80A17A24B}" srcOrd="2" destOrd="0" presId="urn:microsoft.com/office/officeart/2005/8/layout/orgChart1"/>
    <dgm:cxn modelId="{17D7E7BF-DCB6-402C-B072-1352A0983694}" type="presParOf" srcId="{97DAC92C-7BED-476E-ACED-CB4D924CE9B2}" destId="{3302F6BF-B215-4E22-B0CE-F33D42465B0D}" srcOrd="2" destOrd="0" presId="urn:microsoft.com/office/officeart/2005/8/layout/orgChart1"/>
    <dgm:cxn modelId="{C0ED948E-4099-4A31-A878-3765CD33C1A9}" type="presParOf" srcId="{97DAC92C-7BED-476E-ACED-CB4D924CE9B2}" destId="{28219817-8399-43DC-9887-21C57C982398}" srcOrd="3" destOrd="0" presId="urn:microsoft.com/office/officeart/2005/8/layout/orgChart1"/>
    <dgm:cxn modelId="{155B327C-D322-4B50-A8D3-DF755DBCAD39}" type="presParOf" srcId="{28219817-8399-43DC-9887-21C57C982398}" destId="{75E0EE42-082D-4F0B-ACE4-EB68F30E9BFF}" srcOrd="0" destOrd="0" presId="urn:microsoft.com/office/officeart/2005/8/layout/orgChart1"/>
    <dgm:cxn modelId="{09337624-A098-48FC-B2EE-3033ECFA49B1}" type="presParOf" srcId="{75E0EE42-082D-4F0B-ACE4-EB68F30E9BFF}" destId="{D83F3D3A-1702-429E-B1F6-9DCEE54EA179}" srcOrd="0" destOrd="0" presId="urn:microsoft.com/office/officeart/2005/8/layout/orgChart1"/>
    <dgm:cxn modelId="{548C50F3-3877-4FC4-B0F9-CA7BE97D4ED4}" type="presParOf" srcId="{75E0EE42-082D-4F0B-ACE4-EB68F30E9BFF}" destId="{F993ADF7-759B-4D07-AA6A-3D7F61C25C0D}" srcOrd="1" destOrd="0" presId="urn:microsoft.com/office/officeart/2005/8/layout/orgChart1"/>
    <dgm:cxn modelId="{EDEC551C-485A-4933-BB71-49C1CEC252F5}" type="presParOf" srcId="{28219817-8399-43DC-9887-21C57C982398}" destId="{C7E458CA-92A0-4F8C-AABB-B6CEA02953F3}" srcOrd="1" destOrd="0" presId="urn:microsoft.com/office/officeart/2005/8/layout/orgChart1"/>
    <dgm:cxn modelId="{75D9550E-4B8E-4025-A14D-D3451B887321}" type="presParOf" srcId="{C7E458CA-92A0-4F8C-AABB-B6CEA02953F3}" destId="{F4FB7CAC-6F6F-4FBA-A1F9-7C96F6C487A9}" srcOrd="0" destOrd="0" presId="urn:microsoft.com/office/officeart/2005/8/layout/orgChart1"/>
    <dgm:cxn modelId="{F7478190-D808-4343-BA2F-495BBB8D77AF}" type="presParOf" srcId="{C7E458CA-92A0-4F8C-AABB-B6CEA02953F3}" destId="{0F078C12-6897-4914-AE95-93E0AF9AD86B}" srcOrd="1" destOrd="0" presId="urn:microsoft.com/office/officeart/2005/8/layout/orgChart1"/>
    <dgm:cxn modelId="{6407CDA6-6E26-44BD-BA31-8701AC464ED9}" type="presParOf" srcId="{0F078C12-6897-4914-AE95-93E0AF9AD86B}" destId="{9B3B3C58-30FE-46DC-9FC5-3DE2A319088C}" srcOrd="0" destOrd="0" presId="urn:microsoft.com/office/officeart/2005/8/layout/orgChart1"/>
    <dgm:cxn modelId="{9FED2FEF-EC13-45B5-B8F8-4FF397587287}" type="presParOf" srcId="{9B3B3C58-30FE-46DC-9FC5-3DE2A319088C}" destId="{45277CB1-5A17-494C-BFA1-0212F6475FD2}" srcOrd="0" destOrd="0" presId="urn:microsoft.com/office/officeart/2005/8/layout/orgChart1"/>
    <dgm:cxn modelId="{44667827-E8DD-4C2B-89E5-2384E84999E2}" type="presParOf" srcId="{9B3B3C58-30FE-46DC-9FC5-3DE2A319088C}" destId="{ABCD3DC6-EF28-42CE-B239-384707D92E90}" srcOrd="1" destOrd="0" presId="urn:microsoft.com/office/officeart/2005/8/layout/orgChart1"/>
    <dgm:cxn modelId="{4D63CBF1-460B-4B39-B57A-2EFEC537BAC9}" type="presParOf" srcId="{0F078C12-6897-4914-AE95-93E0AF9AD86B}" destId="{A3FD41F1-B254-43A8-AF67-39F6CDCC26F3}" srcOrd="1" destOrd="0" presId="urn:microsoft.com/office/officeart/2005/8/layout/orgChart1"/>
    <dgm:cxn modelId="{E9CA4945-3D48-484F-BB55-63F16DDD4F23}" type="presParOf" srcId="{0F078C12-6897-4914-AE95-93E0AF9AD86B}" destId="{D9F39428-9DD3-49E3-BA2D-669E95115F9F}" srcOrd="2" destOrd="0" presId="urn:microsoft.com/office/officeart/2005/8/layout/orgChart1"/>
    <dgm:cxn modelId="{D1C36C03-4423-4349-AD5B-811144050CEB}" type="presParOf" srcId="{28219817-8399-43DC-9887-21C57C982398}" destId="{4CD54007-1257-46EF-BC68-67F9A037FB6E}" srcOrd="2" destOrd="0" presId="urn:microsoft.com/office/officeart/2005/8/layout/orgChart1"/>
    <dgm:cxn modelId="{F26D8365-351E-4DEE-8DF5-70A029644551}" type="presParOf" srcId="{97DAC92C-7BED-476E-ACED-CB4D924CE9B2}" destId="{FAFA0099-3935-4E5E-ADED-3B657FF79E70}" srcOrd="4" destOrd="0" presId="urn:microsoft.com/office/officeart/2005/8/layout/orgChart1"/>
    <dgm:cxn modelId="{2FB0A3C9-C652-407B-8222-1E953A8074D0}" type="presParOf" srcId="{97DAC92C-7BED-476E-ACED-CB4D924CE9B2}" destId="{6B9060B8-F0B5-4D6E-969E-4541F3972CC9}" srcOrd="5" destOrd="0" presId="urn:microsoft.com/office/officeart/2005/8/layout/orgChart1"/>
    <dgm:cxn modelId="{29E50FA6-6757-456B-8AF1-CEBF6B380F2E}" type="presParOf" srcId="{6B9060B8-F0B5-4D6E-969E-4541F3972CC9}" destId="{366C4BC7-5A90-4E36-A572-8964A14A604F}" srcOrd="0" destOrd="0" presId="urn:microsoft.com/office/officeart/2005/8/layout/orgChart1"/>
    <dgm:cxn modelId="{67D1BAE1-2669-4B97-84DD-F11BC0290D18}" type="presParOf" srcId="{366C4BC7-5A90-4E36-A572-8964A14A604F}" destId="{A9CD39C2-08C2-40D7-8F6A-47A11B0C6D35}" srcOrd="0" destOrd="0" presId="urn:microsoft.com/office/officeart/2005/8/layout/orgChart1"/>
    <dgm:cxn modelId="{E26343A0-3961-4959-BB5F-6E9983264075}" type="presParOf" srcId="{366C4BC7-5A90-4E36-A572-8964A14A604F}" destId="{1EE8B2C8-EB6C-4314-8135-35011785EE56}" srcOrd="1" destOrd="0" presId="urn:microsoft.com/office/officeart/2005/8/layout/orgChart1"/>
    <dgm:cxn modelId="{015D4C38-6366-4C1A-98A0-11714AC79C01}" type="presParOf" srcId="{6B9060B8-F0B5-4D6E-969E-4541F3972CC9}" destId="{3CEACDB8-247A-49B0-A5FF-AF46F8D091C1}" srcOrd="1" destOrd="0" presId="urn:microsoft.com/office/officeart/2005/8/layout/orgChart1"/>
    <dgm:cxn modelId="{01534F15-513E-4A16-AFA3-6006DEAB33C1}" type="presParOf" srcId="{6B9060B8-F0B5-4D6E-969E-4541F3972CC9}" destId="{0ED93A4E-2CD4-4225-B121-91ECEC071889}" srcOrd="2" destOrd="0" presId="urn:microsoft.com/office/officeart/2005/8/layout/orgChart1"/>
    <dgm:cxn modelId="{CF0B8C8D-F01F-4A34-BACB-871B8D4C33BD}" type="presParOf" srcId="{97DAC92C-7BED-476E-ACED-CB4D924CE9B2}" destId="{0BC95097-B59F-469A-A59F-FA2CF1CFFF51}" srcOrd="6" destOrd="0" presId="urn:microsoft.com/office/officeart/2005/8/layout/orgChart1"/>
    <dgm:cxn modelId="{CB96EE93-BB90-4AEF-919C-4DAF9519A33A}" type="presParOf" srcId="{97DAC92C-7BED-476E-ACED-CB4D924CE9B2}" destId="{000A5C21-A115-41F5-99D2-DE8DB1224F79}" srcOrd="7" destOrd="0" presId="urn:microsoft.com/office/officeart/2005/8/layout/orgChart1"/>
    <dgm:cxn modelId="{456B5DE2-CF6B-4CAB-9389-3DB7FC5490DE}" type="presParOf" srcId="{000A5C21-A115-41F5-99D2-DE8DB1224F79}" destId="{2661B3EE-A269-47C8-802F-544B36B15EA0}" srcOrd="0" destOrd="0" presId="urn:microsoft.com/office/officeart/2005/8/layout/orgChart1"/>
    <dgm:cxn modelId="{BC0195B7-D3DB-4D20-9EFB-84E5ED364DFA}" type="presParOf" srcId="{2661B3EE-A269-47C8-802F-544B36B15EA0}" destId="{7867ACB6-10B5-4FDF-8513-B0CA10624303}" srcOrd="0" destOrd="0" presId="urn:microsoft.com/office/officeart/2005/8/layout/orgChart1"/>
    <dgm:cxn modelId="{FD7568E3-7E8D-4A17-AE77-AD25F8A4BE29}" type="presParOf" srcId="{2661B3EE-A269-47C8-802F-544B36B15EA0}" destId="{DABE9754-1612-49E1-998D-89850F3DD764}" srcOrd="1" destOrd="0" presId="urn:microsoft.com/office/officeart/2005/8/layout/orgChart1"/>
    <dgm:cxn modelId="{94C0902A-2FBD-4142-8668-B2C5685496DB}" type="presParOf" srcId="{000A5C21-A115-41F5-99D2-DE8DB1224F79}" destId="{34F6BE55-F66E-4192-8934-58EA37F65DE1}" srcOrd="1" destOrd="0" presId="urn:microsoft.com/office/officeart/2005/8/layout/orgChart1"/>
    <dgm:cxn modelId="{89262AF3-C1A0-45BF-9DF9-427DF6E03BE9}" type="presParOf" srcId="{000A5C21-A115-41F5-99D2-DE8DB1224F79}" destId="{3CD671FB-3233-4C70-A62A-A4BEE32B0311}" srcOrd="2" destOrd="0" presId="urn:microsoft.com/office/officeart/2005/8/layout/orgChart1"/>
    <dgm:cxn modelId="{BD769B3F-44A5-4988-9546-46EA19913B0C}" type="presParOf" srcId="{97DAC92C-7BED-476E-ACED-CB4D924CE9B2}" destId="{DF2D2E80-EB6A-4F48-A5D8-8BD5EA4CB99D}" srcOrd="8" destOrd="0" presId="urn:microsoft.com/office/officeart/2005/8/layout/orgChart1"/>
    <dgm:cxn modelId="{A80304E6-20FE-48FC-AF98-41C63D8176DC}" type="presParOf" srcId="{97DAC92C-7BED-476E-ACED-CB4D924CE9B2}" destId="{A9539B16-5937-477F-9E98-57A69F330587}" srcOrd="9" destOrd="0" presId="urn:microsoft.com/office/officeart/2005/8/layout/orgChart1"/>
    <dgm:cxn modelId="{E9695E92-4FFE-40F0-8B3D-9136ABB79962}" type="presParOf" srcId="{A9539B16-5937-477F-9E98-57A69F330587}" destId="{2FAE68B5-69D6-4A45-A0B3-7DE9F18ECBD1}" srcOrd="0" destOrd="0" presId="urn:microsoft.com/office/officeart/2005/8/layout/orgChart1"/>
    <dgm:cxn modelId="{C099F5EE-F6B2-44E2-8B33-FC83DB56DD26}" type="presParOf" srcId="{2FAE68B5-69D6-4A45-A0B3-7DE9F18ECBD1}" destId="{670192F0-67E8-4802-86C3-97688329A988}" srcOrd="0" destOrd="0" presId="urn:microsoft.com/office/officeart/2005/8/layout/orgChart1"/>
    <dgm:cxn modelId="{1B6401C0-4619-4668-A397-7F2540561C80}" type="presParOf" srcId="{2FAE68B5-69D6-4A45-A0B3-7DE9F18ECBD1}" destId="{DB763410-B2D3-4C61-A193-FC9A81B8E98A}" srcOrd="1" destOrd="0" presId="urn:microsoft.com/office/officeart/2005/8/layout/orgChart1"/>
    <dgm:cxn modelId="{C6A79F4B-0D52-4584-8D5A-57B0679EFB8F}" type="presParOf" srcId="{A9539B16-5937-477F-9E98-57A69F330587}" destId="{5F5E96D6-5A42-42EB-A0E1-B0AC662C1AAA}" srcOrd="1" destOrd="0" presId="urn:microsoft.com/office/officeart/2005/8/layout/orgChart1"/>
    <dgm:cxn modelId="{4643071F-B10B-4EBF-B1A2-44D24F52F5DB}" type="presParOf" srcId="{A9539B16-5937-477F-9E98-57A69F330587}" destId="{3E9D6F0A-FAB3-4BF9-8569-3C96E94DC73F}" srcOrd="2" destOrd="0" presId="urn:microsoft.com/office/officeart/2005/8/layout/orgChart1"/>
    <dgm:cxn modelId="{9093F7ED-727F-4150-AA59-34FA36AC908A}" type="presParOf" srcId="{AFDA2482-1F19-4191-B57E-47D052572E1E}" destId="{868C1AD1-5FDA-4B7C-92BA-6A5C3F762C4A}" srcOrd="2" destOrd="0" presId="urn:microsoft.com/office/officeart/2005/8/layout/orgChart1"/>
    <dgm:cxn modelId="{941EAB05-A680-4EAF-9F0B-DCF222F236AD}" type="presParOf" srcId="{880F1AA9-DFCB-4B8E-AC2F-C6CD422E0158}" destId="{E324EE06-95DC-44D9-B6EA-49E203E0DB1E}" srcOrd="4" destOrd="0" presId="urn:microsoft.com/office/officeart/2005/8/layout/orgChart1"/>
    <dgm:cxn modelId="{ED032AA8-CE4C-4CD6-A5D5-00EE0A8C383A}" type="presParOf" srcId="{880F1AA9-DFCB-4B8E-AC2F-C6CD422E0158}" destId="{CB65ECD2-47FD-4004-B4F9-9D2D58C86A54}" srcOrd="5" destOrd="0" presId="urn:microsoft.com/office/officeart/2005/8/layout/orgChart1"/>
    <dgm:cxn modelId="{1B9A4316-3F86-4514-A0BF-DCE4EE71E329}" type="presParOf" srcId="{CB65ECD2-47FD-4004-B4F9-9D2D58C86A54}" destId="{A55CCC60-7E1F-4AAE-B8C7-AA7B329A8B89}" srcOrd="0" destOrd="0" presId="urn:microsoft.com/office/officeart/2005/8/layout/orgChart1"/>
    <dgm:cxn modelId="{95260372-37B4-4231-A397-14082E7C8B46}" type="presParOf" srcId="{A55CCC60-7E1F-4AAE-B8C7-AA7B329A8B89}" destId="{C7B14C1A-EBA8-415E-82A2-07A5DA557C89}" srcOrd="0" destOrd="0" presId="urn:microsoft.com/office/officeart/2005/8/layout/orgChart1"/>
    <dgm:cxn modelId="{9E6DA52C-6FB0-4C18-9507-5EFA781B681F}" type="presParOf" srcId="{A55CCC60-7E1F-4AAE-B8C7-AA7B329A8B89}" destId="{0D11895A-B806-4F30-875C-2B28678BFCB7}" srcOrd="1" destOrd="0" presId="urn:microsoft.com/office/officeart/2005/8/layout/orgChart1"/>
    <dgm:cxn modelId="{8D8E7189-6A2D-4DBD-871D-259E20F23508}" type="presParOf" srcId="{CB65ECD2-47FD-4004-B4F9-9D2D58C86A54}" destId="{AE161C90-FD57-48B8-A129-D835B2A2416F}" srcOrd="1" destOrd="0" presId="urn:microsoft.com/office/officeart/2005/8/layout/orgChart1"/>
    <dgm:cxn modelId="{411E7658-4678-4F7B-9350-17F0ADADEC56}" type="presParOf" srcId="{AE161C90-FD57-48B8-A129-D835B2A2416F}" destId="{33AA298C-4891-43AC-903F-D0810B09235D}" srcOrd="0" destOrd="0" presId="urn:microsoft.com/office/officeart/2005/8/layout/orgChart1"/>
    <dgm:cxn modelId="{F1603923-BEA0-4FE4-BB7F-08193C698CB4}" type="presParOf" srcId="{AE161C90-FD57-48B8-A129-D835B2A2416F}" destId="{19513C91-297D-4C88-89B8-C34A2F8445AE}" srcOrd="1" destOrd="0" presId="urn:microsoft.com/office/officeart/2005/8/layout/orgChart1"/>
    <dgm:cxn modelId="{7337252B-DCFC-4DAF-BA84-D4085493161D}" type="presParOf" srcId="{19513C91-297D-4C88-89B8-C34A2F8445AE}" destId="{B3FAE04F-6F6B-48C8-8E66-FC8D36399E71}" srcOrd="0" destOrd="0" presId="urn:microsoft.com/office/officeart/2005/8/layout/orgChart1"/>
    <dgm:cxn modelId="{9FB21CCD-AD8B-49A1-8171-B8306A83F9E8}" type="presParOf" srcId="{B3FAE04F-6F6B-48C8-8E66-FC8D36399E71}" destId="{BDEE35E3-52EC-41E8-96A7-9F1EF477485A}" srcOrd="0" destOrd="0" presId="urn:microsoft.com/office/officeart/2005/8/layout/orgChart1"/>
    <dgm:cxn modelId="{69BC9486-FA3D-48CB-B891-36121408E276}" type="presParOf" srcId="{B3FAE04F-6F6B-48C8-8E66-FC8D36399E71}" destId="{28D443D3-D402-4BAB-B4AE-6442CBAD6473}" srcOrd="1" destOrd="0" presId="urn:microsoft.com/office/officeart/2005/8/layout/orgChart1"/>
    <dgm:cxn modelId="{70EC73C7-AC11-4BC7-95E3-1CFE6F82C494}" type="presParOf" srcId="{19513C91-297D-4C88-89B8-C34A2F8445AE}" destId="{1376D7CB-A8FB-4936-97C5-00A786BF3BA5}" srcOrd="1" destOrd="0" presId="urn:microsoft.com/office/officeart/2005/8/layout/orgChart1"/>
    <dgm:cxn modelId="{040ACF38-FEC7-4725-8F67-55FD74A6AA7F}" type="presParOf" srcId="{19513C91-297D-4C88-89B8-C34A2F8445AE}" destId="{CB44FD9B-33BF-481C-BCCA-2F58651877E1}" srcOrd="2" destOrd="0" presId="urn:microsoft.com/office/officeart/2005/8/layout/orgChart1"/>
    <dgm:cxn modelId="{F9C52633-5108-41D1-819D-CFF705670235}" type="presParOf" srcId="{AE161C90-FD57-48B8-A129-D835B2A2416F}" destId="{5A41826E-CF2F-48BE-BC74-1B0A77D4013F}" srcOrd="2" destOrd="0" presId="urn:microsoft.com/office/officeart/2005/8/layout/orgChart1"/>
    <dgm:cxn modelId="{40AC31F3-E305-46AF-9465-0C4BEA97A28C}" type="presParOf" srcId="{AE161C90-FD57-48B8-A129-D835B2A2416F}" destId="{E4EB51C9-11D8-4AD9-9469-909574B5FF0F}" srcOrd="3" destOrd="0" presId="urn:microsoft.com/office/officeart/2005/8/layout/orgChart1"/>
    <dgm:cxn modelId="{27E27E2D-662D-4D74-925C-02EE2615904A}" type="presParOf" srcId="{E4EB51C9-11D8-4AD9-9469-909574B5FF0F}" destId="{506BD842-CDBF-4510-832D-29F161234F02}" srcOrd="0" destOrd="0" presId="urn:microsoft.com/office/officeart/2005/8/layout/orgChart1"/>
    <dgm:cxn modelId="{D06D590B-796D-4AA5-8C7C-99F563900E6E}" type="presParOf" srcId="{506BD842-CDBF-4510-832D-29F161234F02}" destId="{C31383FD-04CE-4A74-AF18-3441A0807966}" srcOrd="0" destOrd="0" presId="urn:microsoft.com/office/officeart/2005/8/layout/orgChart1"/>
    <dgm:cxn modelId="{1896B91C-F4DB-4F0F-9732-DE17ACE2FF82}" type="presParOf" srcId="{506BD842-CDBF-4510-832D-29F161234F02}" destId="{6A1FEEF4-7A08-4433-AE22-C7F391A034EA}" srcOrd="1" destOrd="0" presId="urn:microsoft.com/office/officeart/2005/8/layout/orgChart1"/>
    <dgm:cxn modelId="{0D78E733-A7D6-4048-8F75-AC038461B558}" type="presParOf" srcId="{E4EB51C9-11D8-4AD9-9469-909574B5FF0F}" destId="{2DFB8A2F-23D1-407D-97B2-B246D2295EC3}" srcOrd="1" destOrd="0" presId="urn:microsoft.com/office/officeart/2005/8/layout/orgChart1"/>
    <dgm:cxn modelId="{0A193FC4-9D48-47D7-A680-904B1BF128EB}" type="presParOf" srcId="{E4EB51C9-11D8-4AD9-9469-909574B5FF0F}" destId="{175498E8-3F40-472D-873B-815DAC91B280}" srcOrd="2" destOrd="0" presId="urn:microsoft.com/office/officeart/2005/8/layout/orgChart1"/>
    <dgm:cxn modelId="{61A6611E-5B42-4CEC-9D0E-254AE81B9FEA}" type="presParOf" srcId="{AE161C90-FD57-48B8-A129-D835B2A2416F}" destId="{3F36C0A2-EFFA-4753-984D-DF1B957F7A7A}" srcOrd="4" destOrd="0" presId="urn:microsoft.com/office/officeart/2005/8/layout/orgChart1"/>
    <dgm:cxn modelId="{A7DF4F01-3DAE-4E26-8872-00D90440FCB8}" type="presParOf" srcId="{AE161C90-FD57-48B8-A129-D835B2A2416F}" destId="{F413A0D0-FAFE-4067-A151-910BD4DE838F}" srcOrd="5" destOrd="0" presId="urn:microsoft.com/office/officeart/2005/8/layout/orgChart1"/>
    <dgm:cxn modelId="{C904ED8C-09F3-4F48-B3C6-0ED892C652AD}" type="presParOf" srcId="{F413A0D0-FAFE-4067-A151-910BD4DE838F}" destId="{B26CF3B1-CD09-4C25-ADBE-262BB9BF380B}" srcOrd="0" destOrd="0" presId="urn:microsoft.com/office/officeart/2005/8/layout/orgChart1"/>
    <dgm:cxn modelId="{5A792B85-3DB1-4DAA-9ABD-091F1A039AEC}" type="presParOf" srcId="{B26CF3B1-CD09-4C25-ADBE-262BB9BF380B}" destId="{59F3B7EF-265A-4773-BE74-48E23E931D40}" srcOrd="0" destOrd="0" presId="urn:microsoft.com/office/officeart/2005/8/layout/orgChart1"/>
    <dgm:cxn modelId="{E1C9F965-2A60-4EC7-9960-F9BFC6F72DE8}" type="presParOf" srcId="{B26CF3B1-CD09-4C25-ADBE-262BB9BF380B}" destId="{9D27C238-A4DF-448A-94D2-78809FE866BB}" srcOrd="1" destOrd="0" presId="urn:microsoft.com/office/officeart/2005/8/layout/orgChart1"/>
    <dgm:cxn modelId="{B51F01F2-FA3E-4B8B-BE76-BA3760CFC66D}" type="presParOf" srcId="{F413A0D0-FAFE-4067-A151-910BD4DE838F}" destId="{C8F64044-AC46-4820-971B-207C61BBCD0E}" srcOrd="1" destOrd="0" presId="urn:microsoft.com/office/officeart/2005/8/layout/orgChart1"/>
    <dgm:cxn modelId="{E2ED7F7E-D621-449D-B61E-20A9A40B9248}" type="presParOf" srcId="{F413A0D0-FAFE-4067-A151-910BD4DE838F}" destId="{7CB8D46A-D4AA-4230-A03D-EE4EDC0D6A08}" srcOrd="2" destOrd="0" presId="urn:microsoft.com/office/officeart/2005/8/layout/orgChart1"/>
    <dgm:cxn modelId="{EF5FB793-70DC-47F8-9CCC-0F859E7D0A74}" type="presParOf" srcId="{CB65ECD2-47FD-4004-B4F9-9D2D58C86A54}" destId="{D73AE99A-8BAE-48C5-8BDE-FF4FDD11C927}" srcOrd="2" destOrd="0" presId="urn:microsoft.com/office/officeart/2005/8/layout/orgChart1"/>
    <dgm:cxn modelId="{C82112DB-F8EC-44B3-BAEC-2A74C3DCB37C}" type="presParOf" srcId="{880F1AA9-DFCB-4B8E-AC2F-C6CD422E0158}" destId="{9B61C9C2-1E73-47C8-B6E2-D5CF7918563B}" srcOrd="6" destOrd="0" presId="urn:microsoft.com/office/officeart/2005/8/layout/orgChart1"/>
    <dgm:cxn modelId="{50FA0EF7-EB02-4770-999E-13B877BB1F21}" type="presParOf" srcId="{880F1AA9-DFCB-4B8E-AC2F-C6CD422E0158}" destId="{0CE1A701-228F-4D7F-8069-1223766F8D55}" srcOrd="7" destOrd="0" presId="urn:microsoft.com/office/officeart/2005/8/layout/orgChart1"/>
    <dgm:cxn modelId="{A52D769F-620C-4348-9C64-C09390ACAD7B}" type="presParOf" srcId="{0CE1A701-228F-4D7F-8069-1223766F8D55}" destId="{DC6C7006-4BA6-43D0-9717-92F0EB1CE017}" srcOrd="0" destOrd="0" presId="urn:microsoft.com/office/officeart/2005/8/layout/orgChart1"/>
    <dgm:cxn modelId="{2BF123B3-E52B-408B-9EE7-57BCBFFEE5EF}" type="presParOf" srcId="{DC6C7006-4BA6-43D0-9717-92F0EB1CE017}" destId="{4CB44F6A-3435-4AEB-9931-08F207FD3476}" srcOrd="0" destOrd="0" presId="urn:microsoft.com/office/officeart/2005/8/layout/orgChart1"/>
    <dgm:cxn modelId="{4640646B-88BB-4931-9BC0-7AC5EF6CF311}" type="presParOf" srcId="{DC6C7006-4BA6-43D0-9717-92F0EB1CE017}" destId="{64D8C08D-1AAA-45ED-8DCD-D2A2DD5FABA1}" srcOrd="1" destOrd="0" presId="urn:microsoft.com/office/officeart/2005/8/layout/orgChart1"/>
    <dgm:cxn modelId="{9B3AE1DB-2C28-4E07-B8AB-B9D989536B30}" type="presParOf" srcId="{0CE1A701-228F-4D7F-8069-1223766F8D55}" destId="{212C1ED2-23D8-43C3-8339-D72A5C730D6E}" srcOrd="1" destOrd="0" presId="urn:microsoft.com/office/officeart/2005/8/layout/orgChart1"/>
    <dgm:cxn modelId="{21976714-7E3E-4830-88BB-E79398491423}" type="presParOf" srcId="{212C1ED2-23D8-43C3-8339-D72A5C730D6E}" destId="{B6C7FE23-FD2A-43CA-9FF2-641A13767585}" srcOrd="0" destOrd="0" presId="urn:microsoft.com/office/officeart/2005/8/layout/orgChart1"/>
    <dgm:cxn modelId="{38E535BE-C4EF-4422-953A-123154327176}" type="presParOf" srcId="{212C1ED2-23D8-43C3-8339-D72A5C730D6E}" destId="{A1B00F87-C726-4B09-B956-213614176817}" srcOrd="1" destOrd="0" presId="urn:microsoft.com/office/officeart/2005/8/layout/orgChart1"/>
    <dgm:cxn modelId="{1EF506EA-8D24-4E32-ADCF-81237D4D2D84}" type="presParOf" srcId="{A1B00F87-C726-4B09-B956-213614176817}" destId="{60CC1F4B-2967-430C-A009-E6520BEE3AF3}" srcOrd="0" destOrd="0" presId="urn:microsoft.com/office/officeart/2005/8/layout/orgChart1"/>
    <dgm:cxn modelId="{E88D8ACA-99F6-47E9-B6E2-7CE3D9173538}" type="presParOf" srcId="{60CC1F4B-2967-430C-A009-E6520BEE3AF3}" destId="{E9CFB16D-E1EA-4592-8D86-452A1B935CD1}" srcOrd="0" destOrd="0" presId="urn:microsoft.com/office/officeart/2005/8/layout/orgChart1"/>
    <dgm:cxn modelId="{532B6863-5DFC-453E-9B67-C20127D85529}" type="presParOf" srcId="{60CC1F4B-2967-430C-A009-E6520BEE3AF3}" destId="{C8009028-D5FA-4245-91CE-3ECB834149A6}" srcOrd="1" destOrd="0" presId="urn:microsoft.com/office/officeart/2005/8/layout/orgChart1"/>
    <dgm:cxn modelId="{3DE76CA6-771A-44F0-A89F-5FD12F7CD151}" type="presParOf" srcId="{A1B00F87-C726-4B09-B956-213614176817}" destId="{65784F4F-DCD5-4E84-8E70-445D2F374CF7}" srcOrd="1" destOrd="0" presId="urn:microsoft.com/office/officeart/2005/8/layout/orgChart1"/>
    <dgm:cxn modelId="{F0D7C2F8-B79F-4394-BD7F-F2C2B55146B7}" type="presParOf" srcId="{A1B00F87-C726-4B09-B956-213614176817}" destId="{C8D44152-385E-44F0-A75C-DE1EF231D995}" srcOrd="2" destOrd="0" presId="urn:microsoft.com/office/officeart/2005/8/layout/orgChart1"/>
    <dgm:cxn modelId="{494A8AD9-2F13-4BF2-A528-0F3165BFA508}" type="presParOf" srcId="{212C1ED2-23D8-43C3-8339-D72A5C730D6E}" destId="{5DF79137-211F-4D6A-9406-B26D54B970E0}" srcOrd="2" destOrd="0" presId="urn:microsoft.com/office/officeart/2005/8/layout/orgChart1"/>
    <dgm:cxn modelId="{B468C2CC-31C5-4E8F-9DE2-A9C540B2EF8C}" type="presParOf" srcId="{212C1ED2-23D8-43C3-8339-D72A5C730D6E}" destId="{7F77434D-806B-4A6A-AC92-F6FE133EB1B8}" srcOrd="3" destOrd="0" presId="urn:microsoft.com/office/officeart/2005/8/layout/orgChart1"/>
    <dgm:cxn modelId="{9CC622A3-5002-47AB-8931-18D64A0E099F}" type="presParOf" srcId="{7F77434D-806B-4A6A-AC92-F6FE133EB1B8}" destId="{C8B3FA4D-E090-4378-8ACF-1DF3D5853233}" srcOrd="0" destOrd="0" presId="urn:microsoft.com/office/officeart/2005/8/layout/orgChart1"/>
    <dgm:cxn modelId="{9B48AE61-C0D0-4F30-9BB2-E0DBCE28ED34}" type="presParOf" srcId="{C8B3FA4D-E090-4378-8ACF-1DF3D5853233}" destId="{47FC5728-E8B7-464D-8CB8-91B136334F74}" srcOrd="0" destOrd="0" presId="urn:microsoft.com/office/officeart/2005/8/layout/orgChart1"/>
    <dgm:cxn modelId="{7E89A105-FB63-4715-9064-BC68693C9FBC}" type="presParOf" srcId="{C8B3FA4D-E090-4378-8ACF-1DF3D5853233}" destId="{F3AC160B-64A1-4140-803A-FB73143A25ED}" srcOrd="1" destOrd="0" presId="urn:microsoft.com/office/officeart/2005/8/layout/orgChart1"/>
    <dgm:cxn modelId="{FBDC511A-1059-4A56-8156-14C2306907C5}" type="presParOf" srcId="{7F77434D-806B-4A6A-AC92-F6FE133EB1B8}" destId="{D36A98C7-7DD9-41C1-9858-CB2D81F008DF}" srcOrd="1" destOrd="0" presId="urn:microsoft.com/office/officeart/2005/8/layout/orgChart1"/>
    <dgm:cxn modelId="{0367C3E0-6AE6-40C5-BA53-545E1C2C7EAC}" type="presParOf" srcId="{7F77434D-806B-4A6A-AC92-F6FE133EB1B8}" destId="{E39DA5C1-9E39-4202-95EE-912F86F2AB8D}" srcOrd="2" destOrd="0" presId="urn:microsoft.com/office/officeart/2005/8/layout/orgChart1"/>
    <dgm:cxn modelId="{49C0BF17-236F-4C97-997C-086D8FCF3BBB}" type="presParOf" srcId="{0CE1A701-228F-4D7F-8069-1223766F8D55}" destId="{751C9F66-3E71-42EF-B07F-5C0DE42F6E73}" srcOrd="2" destOrd="0" presId="urn:microsoft.com/office/officeart/2005/8/layout/orgChart1"/>
    <dgm:cxn modelId="{7CE14BEA-FC41-4D8C-BC81-BF0715924948}" type="presParOf" srcId="{880F1AA9-DFCB-4B8E-AC2F-C6CD422E0158}" destId="{226E6D04-8E1A-4402-818E-FA2A8F706058}" srcOrd="8" destOrd="0" presId="urn:microsoft.com/office/officeart/2005/8/layout/orgChart1"/>
    <dgm:cxn modelId="{003626FF-6A5F-48C2-91C4-07C35DA1B5B4}" type="presParOf" srcId="{880F1AA9-DFCB-4B8E-AC2F-C6CD422E0158}" destId="{E12CF1D1-1055-4DD0-A0FB-41CD29A2BCBF}" srcOrd="9" destOrd="0" presId="urn:microsoft.com/office/officeart/2005/8/layout/orgChart1"/>
    <dgm:cxn modelId="{C944778D-FAE5-4849-A62E-9D04522CEC0A}" type="presParOf" srcId="{E12CF1D1-1055-4DD0-A0FB-41CD29A2BCBF}" destId="{56B6B530-F1B2-426B-9AEB-41224012F09F}" srcOrd="0" destOrd="0" presId="urn:microsoft.com/office/officeart/2005/8/layout/orgChart1"/>
    <dgm:cxn modelId="{0CF7BE91-3030-4EAE-9984-6846980219BA}" type="presParOf" srcId="{56B6B530-F1B2-426B-9AEB-41224012F09F}" destId="{4C7848C7-D870-4A7A-8B0C-7F198D72E879}" srcOrd="0" destOrd="0" presId="urn:microsoft.com/office/officeart/2005/8/layout/orgChart1"/>
    <dgm:cxn modelId="{97C19BCE-D164-4A25-9DA3-CFB3BA68F2AF}" type="presParOf" srcId="{56B6B530-F1B2-426B-9AEB-41224012F09F}" destId="{47B36EF7-626D-486F-85B8-AA71D0064563}" srcOrd="1" destOrd="0" presId="urn:microsoft.com/office/officeart/2005/8/layout/orgChart1"/>
    <dgm:cxn modelId="{D82D516B-228D-4325-9765-875A90BA3038}" type="presParOf" srcId="{E12CF1D1-1055-4DD0-A0FB-41CD29A2BCBF}" destId="{FC7B5DC3-5DB4-4FC5-AC94-1FF1678EC9E3}" srcOrd="1" destOrd="0" presId="urn:microsoft.com/office/officeart/2005/8/layout/orgChart1"/>
    <dgm:cxn modelId="{0BCE3734-72D5-4ABA-8250-CCCC15623EC3}" type="presParOf" srcId="{E12CF1D1-1055-4DD0-A0FB-41CD29A2BCBF}" destId="{4D69B335-9D1A-452E-9DCF-055F73CD198B}" srcOrd="2" destOrd="0" presId="urn:microsoft.com/office/officeart/2005/8/layout/orgChart1"/>
    <dgm:cxn modelId="{00F8610C-A029-4572-A7F5-56CC844767F6}" type="presParOf" srcId="{E36610B5-33B0-4E99-A0E9-21100134B9E5}" destId="{15763720-7952-4813-AEFE-756FAA9340CE}" srcOrd="2" destOrd="0" presId="urn:microsoft.com/office/officeart/2005/8/layout/orgChart1"/>
    <dgm:cxn modelId="{D47BA015-3B09-46A8-A2FD-AD9D22096B38}" type="presParOf" srcId="{15763720-7952-4813-AEFE-756FAA9340CE}" destId="{7EDC382A-2880-426B-84F9-FCD278980FFC}" srcOrd="0" destOrd="0" presId="urn:microsoft.com/office/officeart/2005/8/layout/orgChart1"/>
    <dgm:cxn modelId="{7C345947-25F9-4882-BAD8-991AC44B7A78}" type="presParOf" srcId="{15763720-7952-4813-AEFE-756FAA9340CE}" destId="{31227CEA-BF28-4025-9A29-2FD82B9A59FE}" srcOrd="1" destOrd="0" presId="urn:microsoft.com/office/officeart/2005/8/layout/orgChart1"/>
    <dgm:cxn modelId="{33F53185-BB66-4443-897A-142333089C56}" type="presParOf" srcId="{31227CEA-BF28-4025-9A29-2FD82B9A59FE}" destId="{9E940330-53D9-4AD9-812D-2D25D1C45F4C}" srcOrd="0" destOrd="0" presId="urn:microsoft.com/office/officeart/2005/8/layout/orgChart1"/>
    <dgm:cxn modelId="{E5600B74-0376-40A0-BA9D-9584A701D7F8}" type="presParOf" srcId="{9E940330-53D9-4AD9-812D-2D25D1C45F4C}" destId="{A9D94117-FF20-43DD-BEC7-02F03003465A}" srcOrd="0" destOrd="0" presId="urn:microsoft.com/office/officeart/2005/8/layout/orgChart1"/>
    <dgm:cxn modelId="{7993CA28-FDC9-4980-BCCF-3D201A5A4592}" type="presParOf" srcId="{9E940330-53D9-4AD9-812D-2D25D1C45F4C}" destId="{7E75A313-DA7B-4C27-9702-BCDB3DB58F40}" srcOrd="1" destOrd="0" presId="urn:microsoft.com/office/officeart/2005/8/layout/orgChart1"/>
    <dgm:cxn modelId="{8006107A-1448-4071-BD48-1B172CB9F3C7}" type="presParOf" srcId="{31227CEA-BF28-4025-9A29-2FD82B9A59FE}" destId="{524DA1A2-4BA8-4FF1-A3FA-D03D6DB88C7E}" srcOrd="1" destOrd="0" presId="urn:microsoft.com/office/officeart/2005/8/layout/orgChart1"/>
    <dgm:cxn modelId="{CA3CC7CD-CA43-421C-970A-9F84D0BF18D7}" type="presParOf" srcId="{31227CEA-BF28-4025-9A29-2FD82B9A59FE}" destId="{1F9A9772-4BB7-4EC1-80D1-FC08313B7F10}" srcOrd="2" destOrd="0" presId="urn:microsoft.com/office/officeart/2005/8/layout/orgChart1"/>
    <dgm:cxn modelId="{2FEEC0B0-A5F5-4F20-B752-5039C9B0D758}" type="presParOf" srcId="{15763720-7952-4813-AEFE-756FAA9340CE}" destId="{795DD634-A280-4403-8F1F-4A443DD45897}" srcOrd="2" destOrd="0" presId="urn:microsoft.com/office/officeart/2005/8/layout/orgChart1"/>
    <dgm:cxn modelId="{EDB2C72B-5D61-40E6-8F73-8C6836D76D75}" type="presParOf" srcId="{15763720-7952-4813-AEFE-756FAA9340CE}" destId="{235D7C70-2F52-48CD-BAD4-8E2EDC4FF4E5}" srcOrd="3" destOrd="0" presId="urn:microsoft.com/office/officeart/2005/8/layout/orgChart1"/>
    <dgm:cxn modelId="{6A244DEC-97E9-4B14-82B3-5B6DF0D93CC0}" type="presParOf" srcId="{235D7C70-2F52-48CD-BAD4-8E2EDC4FF4E5}" destId="{7DE65D71-ECBE-4B8D-B63A-8B6A6E2D84F3}" srcOrd="0" destOrd="0" presId="urn:microsoft.com/office/officeart/2005/8/layout/orgChart1"/>
    <dgm:cxn modelId="{BCAB7A79-BEAD-450E-9D96-1F7504E431E4}" type="presParOf" srcId="{7DE65D71-ECBE-4B8D-B63A-8B6A6E2D84F3}" destId="{28BB2AA6-D1E1-4624-AF1D-A234417D5ABB}" srcOrd="0" destOrd="0" presId="urn:microsoft.com/office/officeart/2005/8/layout/orgChart1"/>
    <dgm:cxn modelId="{5BC04257-7311-47F2-9B6F-0CEE621BB5D7}" type="presParOf" srcId="{7DE65D71-ECBE-4B8D-B63A-8B6A6E2D84F3}" destId="{093B44D7-FBA6-4F44-B292-A276D2F37325}" srcOrd="1" destOrd="0" presId="urn:microsoft.com/office/officeart/2005/8/layout/orgChart1"/>
    <dgm:cxn modelId="{FDB6E275-73DF-499E-A294-FEFAD305C501}" type="presParOf" srcId="{235D7C70-2F52-48CD-BAD4-8E2EDC4FF4E5}" destId="{A7032A31-521F-42B1-8EE0-16FB598555AB}" srcOrd="1" destOrd="0" presId="urn:microsoft.com/office/officeart/2005/8/layout/orgChart1"/>
    <dgm:cxn modelId="{633D60BE-E441-4EF9-B842-6EBA4CE3A2F3}" type="presParOf" srcId="{A7032A31-521F-42B1-8EE0-16FB598555AB}" destId="{9381CCC8-50AA-4C33-8A36-A941F8D90D2B}" srcOrd="0" destOrd="0" presId="urn:microsoft.com/office/officeart/2005/8/layout/orgChart1"/>
    <dgm:cxn modelId="{1D6B8868-1E4F-4F1D-915F-CE99F52A9627}" type="presParOf" srcId="{A7032A31-521F-42B1-8EE0-16FB598555AB}" destId="{8F89EB04-03D6-44D5-A2ED-1FDB7E890C43}" srcOrd="1" destOrd="0" presId="urn:microsoft.com/office/officeart/2005/8/layout/orgChart1"/>
    <dgm:cxn modelId="{BCB5FDCB-1E44-4F06-A3B5-00EA15E81350}" type="presParOf" srcId="{8F89EB04-03D6-44D5-A2ED-1FDB7E890C43}" destId="{D4DA8F47-13AB-4237-A852-A141D9A75DDE}" srcOrd="0" destOrd="0" presId="urn:microsoft.com/office/officeart/2005/8/layout/orgChart1"/>
    <dgm:cxn modelId="{00CC3908-D2C1-47D2-ABB3-1ECE3021930C}" type="presParOf" srcId="{D4DA8F47-13AB-4237-A852-A141D9A75DDE}" destId="{015C53FE-7A9E-46EC-AEEA-DA506EB0574B}" srcOrd="0" destOrd="0" presId="urn:microsoft.com/office/officeart/2005/8/layout/orgChart1"/>
    <dgm:cxn modelId="{9E595EC3-3A84-479A-84FD-73796BFCBD06}" type="presParOf" srcId="{D4DA8F47-13AB-4237-A852-A141D9A75DDE}" destId="{1B631B51-23BB-42DC-BCE5-6FF0A570B448}" srcOrd="1" destOrd="0" presId="urn:microsoft.com/office/officeart/2005/8/layout/orgChart1"/>
    <dgm:cxn modelId="{8F113CCE-2BF1-471F-B517-7888D03EA69E}" type="presParOf" srcId="{8F89EB04-03D6-44D5-A2ED-1FDB7E890C43}" destId="{5AF4DBEA-B720-43B0-9B77-887C46203CEC}" srcOrd="1" destOrd="0" presId="urn:microsoft.com/office/officeart/2005/8/layout/orgChart1"/>
    <dgm:cxn modelId="{4B4A9101-8B0F-4A9D-9DC7-917B53500CC0}" type="presParOf" srcId="{8F89EB04-03D6-44D5-A2ED-1FDB7E890C43}" destId="{16BC95F5-E591-49AB-B3B8-02EBD40A1BC0}" srcOrd="2" destOrd="0" presId="urn:microsoft.com/office/officeart/2005/8/layout/orgChart1"/>
    <dgm:cxn modelId="{F4B1F682-7F8A-41B4-858C-F3B27546FC5D}" type="presParOf" srcId="{235D7C70-2F52-48CD-BAD4-8E2EDC4FF4E5}" destId="{3E0861A1-BB5D-40F1-BE84-0DFF069CBD67}" srcOrd="2" destOrd="0" presId="urn:microsoft.com/office/officeart/2005/8/layout/orgChart1"/>
    <dgm:cxn modelId="{84BF51D9-CBA1-4241-8B85-33639DAD2EAC}" type="presParOf" srcId="{15763720-7952-4813-AEFE-756FAA9340CE}" destId="{FCAFB067-5F58-4AD3-B839-E3A1C8AEAAC5}" srcOrd="4" destOrd="0" presId="urn:microsoft.com/office/officeart/2005/8/layout/orgChart1"/>
    <dgm:cxn modelId="{4C9B2DE6-6A8C-4117-96B2-BB8235E1C078}" type="presParOf" srcId="{15763720-7952-4813-AEFE-756FAA9340CE}" destId="{3B5B5601-4B2F-490C-A92C-A0B5AE8C295B}" srcOrd="5" destOrd="0" presId="urn:microsoft.com/office/officeart/2005/8/layout/orgChart1"/>
    <dgm:cxn modelId="{3782DFA5-DD30-48EA-8D7C-05D9CBD5FE26}" type="presParOf" srcId="{3B5B5601-4B2F-490C-A92C-A0B5AE8C295B}" destId="{4BCDF3C0-CB17-4B90-9262-B7DE9C9A8B9D}" srcOrd="0" destOrd="0" presId="urn:microsoft.com/office/officeart/2005/8/layout/orgChart1"/>
    <dgm:cxn modelId="{86DF169D-749C-44AD-9557-94661F14F8B1}" type="presParOf" srcId="{4BCDF3C0-CB17-4B90-9262-B7DE9C9A8B9D}" destId="{4BF554DC-8487-4361-BE99-94230DD18522}" srcOrd="0" destOrd="0" presId="urn:microsoft.com/office/officeart/2005/8/layout/orgChart1"/>
    <dgm:cxn modelId="{2C2FD1C2-32B6-481B-8EBD-F327FAA7DB5F}" type="presParOf" srcId="{4BCDF3C0-CB17-4B90-9262-B7DE9C9A8B9D}" destId="{AD48438F-1B1D-48F7-8F39-4487FDE00AEB}" srcOrd="1" destOrd="0" presId="urn:microsoft.com/office/officeart/2005/8/layout/orgChart1"/>
    <dgm:cxn modelId="{4498B309-60B9-496F-81D6-9086C685333A}" type="presParOf" srcId="{3B5B5601-4B2F-490C-A92C-A0B5AE8C295B}" destId="{98CEDBE4-9005-46D7-92C4-99C2F49DCA35}" srcOrd="1" destOrd="0" presId="urn:microsoft.com/office/officeart/2005/8/layout/orgChart1"/>
    <dgm:cxn modelId="{B3E196EB-8DFD-46E0-8974-3F59176A13FC}" type="presParOf" srcId="{3B5B5601-4B2F-490C-A92C-A0B5AE8C295B}" destId="{345B8975-93A5-45ED-9ABD-69E8BB414FB4}" srcOrd="2" destOrd="0" presId="urn:microsoft.com/office/officeart/2005/8/layout/orgChart1"/>
    <dgm:cxn modelId="{7C4F86BD-FCB4-4485-A5F1-5F1C0BE0EA2E}" type="presParOf" srcId="{15763720-7952-4813-AEFE-756FAA9340CE}" destId="{0ED2812D-2CEB-41C6-AD77-9339C44C5D7E}" srcOrd="6" destOrd="0" presId="urn:microsoft.com/office/officeart/2005/8/layout/orgChart1"/>
    <dgm:cxn modelId="{7448B2B8-F1A1-4832-9AA1-D66E20C0EBB7}" type="presParOf" srcId="{15763720-7952-4813-AEFE-756FAA9340CE}" destId="{4D1F8811-6728-475E-B5B5-8358443D8696}" srcOrd="7" destOrd="0" presId="urn:microsoft.com/office/officeart/2005/8/layout/orgChart1"/>
    <dgm:cxn modelId="{C1C4F772-67F0-4211-B768-46D22FDB346F}" type="presParOf" srcId="{4D1F8811-6728-475E-B5B5-8358443D8696}" destId="{6E514D0C-DB58-4CE6-9AFF-AEA77C7473BB}" srcOrd="0" destOrd="0" presId="urn:microsoft.com/office/officeart/2005/8/layout/orgChart1"/>
    <dgm:cxn modelId="{41983944-1E07-4347-8A77-DDCAC8CC1506}" type="presParOf" srcId="{6E514D0C-DB58-4CE6-9AFF-AEA77C7473BB}" destId="{2B5C4E23-6DB1-46C2-BC03-08A59A38F664}" srcOrd="0" destOrd="0" presId="urn:microsoft.com/office/officeart/2005/8/layout/orgChart1"/>
    <dgm:cxn modelId="{95249DFC-4079-40F0-9626-A5ED81C0338B}" type="presParOf" srcId="{6E514D0C-DB58-4CE6-9AFF-AEA77C7473BB}" destId="{741186F7-28AD-42D7-92F1-232B7ACB714A}" srcOrd="1" destOrd="0" presId="urn:microsoft.com/office/officeart/2005/8/layout/orgChart1"/>
    <dgm:cxn modelId="{F34A11AE-C414-4417-8C86-35F019037716}" type="presParOf" srcId="{4D1F8811-6728-475E-B5B5-8358443D8696}" destId="{31C6D721-3F34-4CF1-B7DA-481903A77186}" srcOrd="1" destOrd="0" presId="urn:microsoft.com/office/officeart/2005/8/layout/orgChart1"/>
    <dgm:cxn modelId="{CA72655D-CB2A-4616-AB3E-FC29FABE51A0}" type="presParOf" srcId="{31C6D721-3F34-4CF1-B7DA-481903A77186}" destId="{0284DA84-DA4A-45DB-8427-1E3E5A8BB1B4}" srcOrd="0" destOrd="0" presId="urn:microsoft.com/office/officeart/2005/8/layout/orgChart1"/>
    <dgm:cxn modelId="{80E34FEB-359A-40C1-B8F9-8E6456038F21}" type="presParOf" srcId="{31C6D721-3F34-4CF1-B7DA-481903A77186}" destId="{28A5BCA1-6FB3-4527-8404-ACEBD64A69DB}" srcOrd="1" destOrd="0" presId="urn:microsoft.com/office/officeart/2005/8/layout/orgChart1"/>
    <dgm:cxn modelId="{02C59425-4E36-4F8D-B949-0995AFC40E6A}" type="presParOf" srcId="{28A5BCA1-6FB3-4527-8404-ACEBD64A69DB}" destId="{3193F368-BE8D-49FE-B2B7-FA8B0E923522}" srcOrd="0" destOrd="0" presId="urn:microsoft.com/office/officeart/2005/8/layout/orgChart1"/>
    <dgm:cxn modelId="{BCAB885A-2277-442D-B0D5-55BE2820E3AF}" type="presParOf" srcId="{3193F368-BE8D-49FE-B2B7-FA8B0E923522}" destId="{FC9261CA-B9D5-4FD3-9690-F8753452FEE1}" srcOrd="0" destOrd="0" presId="urn:microsoft.com/office/officeart/2005/8/layout/orgChart1"/>
    <dgm:cxn modelId="{C1DE73D4-4F85-4C09-BA0F-C0D100201543}" type="presParOf" srcId="{3193F368-BE8D-49FE-B2B7-FA8B0E923522}" destId="{8415A2FA-F396-457F-83E9-CBD5A897E22E}" srcOrd="1" destOrd="0" presId="urn:microsoft.com/office/officeart/2005/8/layout/orgChart1"/>
    <dgm:cxn modelId="{3E245B9E-20F2-4D3E-9E74-5D0BB751402D}" type="presParOf" srcId="{28A5BCA1-6FB3-4527-8404-ACEBD64A69DB}" destId="{CA7345E4-DE87-4FB2-A26C-DC694B4936B2}" srcOrd="1" destOrd="0" presId="urn:microsoft.com/office/officeart/2005/8/layout/orgChart1"/>
    <dgm:cxn modelId="{676544C4-89B7-4BB9-92FE-00215BCE2B8B}" type="presParOf" srcId="{28A5BCA1-6FB3-4527-8404-ACEBD64A69DB}" destId="{94E0A310-5D44-4645-8B3F-CF271E38C391}" srcOrd="2" destOrd="0" presId="urn:microsoft.com/office/officeart/2005/8/layout/orgChart1"/>
    <dgm:cxn modelId="{2B98E537-B565-48D5-A54D-546F2BE46B14}" type="presParOf" srcId="{31C6D721-3F34-4CF1-B7DA-481903A77186}" destId="{0022027B-107C-4410-85F6-CF1FE1D8F746}" srcOrd="2" destOrd="0" presId="urn:microsoft.com/office/officeart/2005/8/layout/orgChart1"/>
    <dgm:cxn modelId="{1C540E5D-9F61-46DE-A28B-258539ED82D1}" type="presParOf" srcId="{31C6D721-3F34-4CF1-B7DA-481903A77186}" destId="{63C81C1F-6473-4299-A89B-5E6635246AF9}" srcOrd="3" destOrd="0" presId="urn:microsoft.com/office/officeart/2005/8/layout/orgChart1"/>
    <dgm:cxn modelId="{149B7348-7C6C-434E-86A8-E7DE50558DD0}" type="presParOf" srcId="{63C81C1F-6473-4299-A89B-5E6635246AF9}" destId="{26734EEE-EEC5-4419-83AB-730B50E53057}" srcOrd="0" destOrd="0" presId="urn:microsoft.com/office/officeart/2005/8/layout/orgChart1"/>
    <dgm:cxn modelId="{E8F2E82C-E500-4592-A114-4A0711E7835A}" type="presParOf" srcId="{26734EEE-EEC5-4419-83AB-730B50E53057}" destId="{2E435335-5758-4A1E-A8E6-D62B06C62C6C}" srcOrd="0" destOrd="0" presId="urn:microsoft.com/office/officeart/2005/8/layout/orgChart1"/>
    <dgm:cxn modelId="{FF0C57D4-284E-4433-BD81-96350769FAA2}" type="presParOf" srcId="{26734EEE-EEC5-4419-83AB-730B50E53057}" destId="{A4064E7F-72F5-4F79-857E-71569F9208EC}" srcOrd="1" destOrd="0" presId="urn:microsoft.com/office/officeart/2005/8/layout/orgChart1"/>
    <dgm:cxn modelId="{7DE974C1-EAA0-47D4-905B-E46AED566B69}" type="presParOf" srcId="{63C81C1F-6473-4299-A89B-5E6635246AF9}" destId="{DE5F8B6C-7867-4C13-B81C-CBCFB2C6DD8C}" srcOrd="1" destOrd="0" presId="urn:microsoft.com/office/officeart/2005/8/layout/orgChart1"/>
    <dgm:cxn modelId="{02D2455A-9FC0-455C-9695-0C93A25350F3}" type="presParOf" srcId="{63C81C1F-6473-4299-A89B-5E6635246AF9}" destId="{F5F52A12-D4FD-43D2-A173-1C2049C3286D}" srcOrd="2" destOrd="0" presId="urn:microsoft.com/office/officeart/2005/8/layout/orgChart1"/>
    <dgm:cxn modelId="{73AA3DA8-B416-4D52-8007-73B62E9E31BB}" type="presParOf" srcId="{4D1F8811-6728-475E-B5B5-8358443D8696}" destId="{F069A3A5-80EE-4AE3-9210-230A21D3A4F3}" srcOrd="2" destOrd="0" presId="urn:microsoft.com/office/officeart/2005/8/layout/orgChart1"/>
    <dgm:cxn modelId="{E4E96DC3-9532-4F45-AE18-8F55163B9D95}" type="presParOf" srcId="{26DF0A2B-5350-4CDF-8046-AA589DBBAC86}" destId="{99F2C53A-AD9B-40B2-AADE-C16F1A3BA382}" srcOrd="1" destOrd="0" presId="urn:microsoft.com/office/officeart/2005/8/layout/orgChart1"/>
    <dgm:cxn modelId="{A6FA2FE7-B581-4DE7-88FE-4F39405BFEBC}" type="presParOf" srcId="{99F2C53A-AD9B-40B2-AADE-C16F1A3BA382}" destId="{6B0942E5-F772-4857-AAF3-27DD86410832}" srcOrd="0" destOrd="0" presId="urn:microsoft.com/office/officeart/2005/8/layout/orgChart1"/>
    <dgm:cxn modelId="{582D81EA-29D1-4001-84F0-C21BCCCD6541}" type="presParOf" srcId="{6B0942E5-F772-4857-AAF3-27DD86410832}" destId="{B4EAB2FD-17D2-4179-9A86-4E5FD3FCC5CE}" srcOrd="0" destOrd="0" presId="urn:microsoft.com/office/officeart/2005/8/layout/orgChart1"/>
    <dgm:cxn modelId="{3DAB84A5-A9C5-404B-BBEB-CA330A4AC95E}" type="presParOf" srcId="{6B0942E5-F772-4857-AAF3-27DD86410832}" destId="{9196050C-391D-462B-ABD3-4BD510710ABA}" srcOrd="1" destOrd="0" presId="urn:microsoft.com/office/officeart/2005/8/layout/orgChart1"/>
    <dgm:cxn modelId="{45F1247D-D86B-40E3-BEF1-33207CAD32B4}" type="presParOf" srcId="{99F2C53A-AD9B-40B2-AADE-C16F1A3BA382}" destId="{349AA0BB-9E76-4678-BDB2-6C7A724C7F34}" srcOrd="1" destOrd="0" presId="urn:microsoft.com/office/officeart/2005/8/layout/orgChart1"/>
    <dgm:cxn modelId="{E6E949E2-BB92-4B82-BA9D-EAA4884567B6}" type="presParOf" srcId="{99F2C53A-AD9B-40B2-AADE-C16F1A3BA382}" destId="{EBEEF230-0C5D-4A71-B170-6669525113DE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22027B-107C-4410-85F6-CF1FE1D8F746}">
      <dsp:nvSpPr>
        <dsp:cNvPr id="0" name=""/>
        <dsp:cNvSpPr/>
      </dsp:nvSpPr>
      <dsp:spPr>
        <a:xfrm>
          <a:off x="6157805" y="1912076"/>
          <a:ext cx="209401" cy="6966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6657"/>
              </a:lnTo>
              <a:lnTo>
                <a:pt x="209401" y="696657"/>
              </a:lnTo>
            </a:path>
          </a:pathLst>
        </a:custGeom>
        <a:noFill/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84DA84-DA4A-45DB-8427-1E3E5A8BB1B4}">
      <dsp:nvSpPr>
        <dsp:cNvPr id="0" name=""/>
        <dsp:cNvSpPr/>
      </dsp:nvSpPr>
      <dsp:spPr>
        <a:xfrm>
          <a:off x="6157805" y="1912076"/>
          <a:ext cx="219607" cy="2738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899"/>
              </a:lnTo>
              <a:lnTo>
                <a:pt x="219607" y="273899"/>
              </a:lnTo>
            </a:path>
          </a:pathLst>
        </a:custGeom>
        <a:noFill/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D2812D-2CEB-41C6-AD77-9339C44C5D7E}">
      <dsp:nvSpPr>
        <dsp:cNvPr id="0" name=""/>
        <dsp:cNvSpPr/>
      </dsp:nvSpPr>
      <dsp:spPr>
        <a:xfrm>
          <a:off x="5351559" y="462154"/>
          <a:ext cx="91440" cy="125049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50493"/>
              </a:lnTo>
              <a:lnTo>
                <a:pt x="108240" y="1250493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AFB067-5F58-4AD3-B839-E3A1C8AEAAC5}">
      <dsp:nvSpPr>
        <dsp:cNvPr id="0" name=""/>
        <dsp:cNvSpPr/>
      </dsp:nvSpPr>
      <dsp:spPr>
        <a:xfrm>
          <a:off x="5262722" y="462154"/>
          <a:ext cx="134556" cy="1802694"/>
        </a:xfrm>
        <a:custGeom>
          <a:avLst/>
          <a:gdLst/>
          <a:ahLst/>
          <a:cxnLst/>
          <a:rect l="0" t="0" r="0" b="0"/>
          <a:pathLst>
            <a:path>
              <a:moveTo>
                <a:pt x="134556" y="0"/>
              </a:moveTo>
              <a:lnTo>
                <a:pt x="134556" y="1802694"/>
              </a:lnTo>
              <a:lnTo>
                <a:pt x="0" y="180269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81CCC8-50AA-4C33-8A36-A941F8D90D2B}">
      <dsp:nvSpPr>
        <dsp:cNvPr id="0" name=""/>
        <dsp:cNvSpPr/>
      </dsp:nvSpPr>
      <dsp:spPr>
        <a:xfrm>
          <a:off x="6041401" y="928105"/>
          <a:ext cx="188467" cy="2925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557"/>
              </a:lnTo>
              <a:lnTo>
                <a:pt x="188467" y="292557"/>
              </a:lnTo>
            </a:path>
          </a:pathLst>
        </a:custGeom>
        <a:noFill/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5DD634-A280-4403-8F1F-4A443DD45897}">
      <dsp:nvSpPr>
        <dsp:cNvPr id="0" name=""/>
        <dsp:cNvSpPr/>
      </dsp:nvSpPr>
      <dsp:spPr>
        <a:xfrm>
          <a:off x="5351559" y="462154"/>
          <a:ext cx="91440" cy="2954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5495"/>
              </a:lnTo>
              <a:lnTo>
                <a:pt x="97481" y="29549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DC382A-2880-426B-84F9-FCD278980FFC}">
      <dsp:nvSpPr>
        <dsp:cNvPr id="0" name=""/>
        <dsp:cNvSpPr/>
      </dsp:nvSpPr>
      <dsp:spPr>
        <a:xfrm>
          <a:off x="5302354" y="462154"/>
          <a:ext cx="94924" cy="1175068"/>
        </a:xfrm>
        <a:custGeom>
          <a:avLst/>
          <a:gdLst/>
          <a:ahLst/>
          <a:cxnLst/>
          <a:rect l="0" t="0" r="0" b="0"/>
          <a:pathLst>
            <a:path>
              <a:moveTo>
                <a:pt x="94924" y="0"/>
              </a:moveTo>
              <a:lnTo>
                <a:pt x="94924" y="1175068"/>
              </a:lnTo>
              <a:lnTo>
                <a:pt x="0" y="117506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6E6D04-8E1A-4402-818E-FA2A8F706058}">
      <dsp:nvSpPr>
        <dsp:cNvPr id="0" name=""/>
        <dsp:cNvSpPr/>
      </dsp:nvSpPr>
      <dsp:spPr>
        <a:xfrm>
          <a:off x="5397279" y="462154"/>
          <a:ext cx="2695235" cy="2420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7958"/>
              </a:lnTo>
              <a:lnTo>
                <a:pt x="2695235" y="2357958"/>
              </a:lnTo>
              <a:lnTo>
                <a:pt x="2695235" y="242047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F79137-211F-4D6A-9406-B26D54B970E0}">
      <dsp:nvSpPr>
        <dsp:cNvPr id="0" name=""/>
        <dsp:cNvSpPr/>
      </dsp:nvSpPr>
      <dsp:spPr>
        <a:xfrm>
          <a:off x="6266838" y="3303223"/>
          <a:ext cx="214615" cy="9094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9468"/>
              </a:lnTo>
              <a:lnTo>
                <a:pt x="214615" y="909468"/>
              </a:lnTo>
            </a:path>
          </a:pathLst>
        </a:custGeom>
        <a:noFill/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C7FE23-FD2A-43CA-9FF2-641A13767585}">
      <dsp:nvSpPr>
        <dsp:cNvPr id="0" name=""/>
        <dsp:cNvSpPr/>
      </dsp:nvSpPr>
      <dsp:spPr>
        <a:xfrm>
          <a:off x="6266838" y="3303223"/>
          <a:ext cx="185356" cy="3559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5920"/>
              </a:lnTo>
              <a:lnTo>
                <a:pt x="185356" y="355920"/>
              </a:lnTo>
            </a:path>
          </a:pathLst>
        </a:custGeom>
        <a:noFill/>
        <a:ln w="12700" cap="flat" cmpd="sng" algn="ctr">
          <a:solidFill>
            <a:schemeClr val="accent6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61C9C2-1E73-47C8-B6E2-D5CF7918563B}">
      <dsp:nvSpPr>
        <dsp:cNvPr id="0" name=""/>
        <dsp:cNvSpPr/>
      </dsp:nvSpPr>
      <dsp:spPr>
        <a:xfrm>
          <a:off x="5397279" y="462154"/>
          <a:ext cx="1363843" cy="2420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7958"/>
              </a:lnTo>
              <a:lnTo>
                <a:pt x="1363843" y="2357958"/>
              </a:lnTo>
              <a:lnTo>
                <a:pt x="1363843" y="242047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36C0A2-EFFA-4753-984D-DF1B957F7A7A}">
      <dsp:nvSpPr>
        <dsp:cNvPr id="0" name=""/>
        <dsp:cNvSpPr/>
      </dsp:nvSpPr>
      <dsp:spPr>
        <a:xfrm>
          <a:off x="5007607" y="3322968"/>
          <a:ext cx="168436" cy="1701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1044"/>
              </a:lnTo>
              <a:lnTo>
                <a:pt x="168436" y="1701044"/>
              </a:lnTo>
            </a:path>
          </a:pathLst>
        </a:custGeom>
        <a:noFill/>
        <a:ln w="12700" cap="flat" cmpd="sng" algn="ctr">
          <a:solidFill>
            <a:schemeClr val="accent6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41826E-CF2F-48BE-BC74-1B0A77D4013F}">
      <dsp:nvSpPr>
        <dsp:cNvPr id="0" name=""/>
        <dsp:cNvSpPr/>
      </dsp:nvSpPr>
      <dsp:spPr>
        <a:xfrm>
          <a:off x="5007607" y="3322968"/>
          <a:ext cx="168436" cy="11076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7622"/>
              </a:lnTo>
              <a:lnTo>
                <a:pt x="168436" y="1107622"/>
              </a:lnTo>
            </a:path>
          </a:pathLst>
        </a:custGeom>
        <a:noFill/>
        <a:ln w="12700" cap="flat" cmpd="sng" algn="ctr">
          <a:solidFill>
            <a:schemeClr val="accent6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AA298C-4891-43AC-903F-D0810B09235D}">
      <dsp:nvSpPr>
        <dsp:cNvPr id="0" name=""/>
        <dsp:cNvSpPr/>
      </dsp:nvSpPr>
      <dsp:spPr>
        <a:xfrm>
          <a:off x="5007607" y="3322968"/>
          <a:ext cx="168436" cy="4428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2804"/>
              </a:lnTo>
              <a:lnTo>
                <a:pt x="168436" y="442804"/>
              </a:lnTo>
            </a:path>
          </a:pathLst>
        </a:custGeom>
        <a:noFill/>
        <a:ln w="12700" cap="flat" cmpd="sng" algn="ctr">
          <a:solidFill>
            <a:schemeClr val="accent6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24EE06-95DC-44D9-B6EA-49E203E0DB1E}">
      <dsp:nvSpPr>
        <dsp:cNvPr id="0" name=""/>
        <dsp:cNvSpPr/>
      </dsp:nvSpPr>
      <dsp:spPr>
        <a:xfrm>
          <a:off x="5351559" y="462154"/>
          <a:ext cx="91440" cy="242047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57958"/>
              </a:lnTo>
              <a:lnTo>
                <a:pt x="105212" y="2357958"/>
              </a:lnTo>
              <a:lnTo>
                <a:pt x="105212" y="242047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2D2E80-EB6A-4F48-A5D8-8BD5EA4CB99D}">
      <dsp:nvSpPr>
        <dsp:cNvPr id="0" name=""/>
        <dsp:cNvSpPr/>
      </dsp:nvSpPr>
      <dsp:spPr>
        <a:xfrm>
          <a:off x="3591328" y="3309922"/>
          <a:ext cx="196491" cy="32361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36143"/>
              </a:lnTo>
              <a:lnTo>
                <a:pt x="196491" y="3236143"/>
              </a:lnTo>
            </a:path>
          </a:pathLst>
        </a:custGeom>
        <a:noFill/>
        <a:ln w="12700" cap="flat" cmpd="sng" algn="ctr">
          <a:solidFill>
            <a:schemeClr val="accent6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C95097-B59F-469A-A59F-FA2CF1CFFF51}">
      <dsp:nvSpPr>
        <dsp:cNvPr id="0" name=""/>
        <dsp:cNvSpPr/>
      </dsp:nvSpPr>
      <dsp:spPr>
        <a:xfrm>
          <a:off x="3591328" y="3309922"/>
          <a:ext cx="196491" cy="28089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8988"/>
              </a:lnTo>
              <a:lnTo>
                <a:pt x="196491" y="2808988"/>
              </a:lnTo>
            </a:path>
          </a:pathLst>
        </a:custGeom>
        <a:noFill/>
        <a:ln w="12700" cap="flat" cmpd="sng" algn="ctr">
          <a:solidFill>
            <a:schemeClr val="accent6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FA0099-3935-4E5E-ADED-3B657FF79E70}">
      <dsp:nvSpPr>
        <dsp:cNvPr id="0" name=""/>
        <dsp:cNvSpPr/>
      </dsp:nvSpPr>
      <dsp:spPr>
        <a:xfrm>
          <a:off x="3591328" y="3309922"/>
          <a:ext cx="196491" cy="21363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6375"/>
              </a:lnTo>
              <a:lnTo>
                <a:pt x="196491" y="2136375"/>
              </a:lnTo>
            </a:path>
          </a:pathLst>
        </a:custGeom>
        <a:noFill/>
        <a:ln w="12700" cap="flat" cmpd="sng" algn="ctr">
          <a:solidFill>
            <a:schemeClr val="accent6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FB7CAC-6F6F-4FBA-A1F9-7C96F6C487A9}">
      <dsp:nvSpPr>
        <dsp:cNvPr id="0" name=""/>
        <dsp:cNvSpPr/>
      </dsp:nvSpPr>
      <dsp:spPr>
        <a:xfrm>
          <a:off x="3896418" y="4501762"/>
          <a:ext cx="162898" cy="2738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899"/>
              </a:lnTo>
              <a:lnTo>
                <a:pt x="162898" y="273899"/>
              </a:lnTo>
            </a:path>
          </a:pathLst>
        </a:custGeom>
        <a:noFill/>
        <a:ln w="12700" cap="flat" cmpd="sng" algn="ctr">
          <a:solidFill>
            <a:schemeClr val="accent6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02F6BF-B215-4E22-B0CE-F33D42465B0D}">
      <dsp:nvSpPr>
        <dsp:cNvPr id="0" name=""/>
        <dsp:cNvSpPr/>
      </dsp:nvSpPr>
      <dsp:spPr>
        <a:xfrm>
          <a:off x="3591328" y="3309922"/>
          <a:ext cx="196491" cy="9596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9669"/>
              </a:lnTo>
              <a:lnTo>
                <a:pt x="196491" y="959669"/>
              </a:lnTo>
            </a:path>
          </a:pathLst>
        </a:custGeom>
        <a:noFill/>
        <a:ln w="12700" cap="flat" cmpd="sng" algn="ctr">
          <a:solidFill>
            <a:schemeClr val="accent6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805060-782B-4C0F-A84B-40233903651F}">
      <dsp:nvSpPr>
        <dsp:cNvPr id="0" name=""/>
        <dsp:cNvSpPr/>
      </dsp:nvSpPr>
      <dsp:spPr>
        <a:xfrm>
          <a:off x="3591328" y="3309922"/>
          <a:ext cx="196491" cy="3637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3748"/>
              </a:lnTo>
              <a:lnTo>
                <a:pt x="196491" y="363748"/>
              </a:lnTo>
            </a:path>
          </a:pathLst>
        </a:custGeom>
        <a:noFill/>
        <a:ln w="12700" cap="flat" cmpd="sng" algn="ctr">
          <a:solidFill>
            <a:schemeClr val="accent6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1E19FF-21DA-4B2F-8CD1-5DC1050CE674}">
      <dsp:nvSpPr>
        <dsp:cNvPr id="0" name=""/>
        <dsp:cNvSpPr/>
      </dsp:nvSpPr>
      <dsp:spPr>
        <a:xfrm>
          <a:off x="4115304" y="462154"/>
          <a:ext cx="1281974" cy="2420478"/>
        </a:xfrm>
        <a:custGeom>
          <a:avLst/>
          <a:gdLst/>
          <a:ahLst/>
          <a:cxnLst/>
          <a:rect l="0" t="0" r="0" b="0"/>
          <a:pathLst>
            <a:path>
              <a:moveTo>
                <a:pt x="1281974" y="0"/>
              </a:moveTo>
              <a:lnTo>
                <a:pt x="1281974" y="2357958"/>
              </a:lnTo>
              <a:lnTo>
                <a:pt x="0" y="2357958"/>
              </a:lnTo>
              <a:lnTo>
                <a:pt x="0" y="242047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78BAF0-1A56-4C32-A4A6-47C4DA6E7C96}">
      <dsp:nvSpPr>
        <dsp:cNvPr id="0" name=""/>
        <dsp:cNvSpPr/>
      </dsp:nvSpPr>
      <dsp:spPr>
        <a:xfrm>
          <a:off x="2226170" y="3352144"/>
          <a:ext cx="192812" cy="22082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8205"/>
              </a:lnTo>
              <a:lnTo>
                <a:pt x="192812" y="2208205"/>
              </a:lnTo>
            </a:path>
          </a:pathLst>
        </a:custGeom>
        <a:noFill/>
        <a:ln w="12700" cap="flat" cmpd="sng" algn="ctr">
          <a:solidFill>
            <a:schemeClr val="accent6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7F86E5-435A-4739-A34E-0958D5C4869C}">
      <dsp:nvSpPr>
        <dsp:cNvPr id="0" name=""/>
        <dsp:cNvSpPr/>
      </dsp:nvSpPr>
      <dsp:spPr>
        <a:xfrm>
          <a:off x="2460126" y="4686540"/>
          <a:ext cx="207505" cy="266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6608"/>
              </a:lnTo>
              <a:lnTo>
                <a:pt x="207505" y="266608"/>
              </a:lnTo>
            </a:path>
          </a:pathLst>
        </a:custGeom>
        <a:noFill/>
        <a:ln w="12700" cap="flat" cmpd="sng" algn="ctr">
          <a:solidFill>
            <a:schemeClr val="accent6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DE1D02-8639-414C-A90E-70AC029866C1}">
      <dsp:nvSpPr>
        <dsp:cNvPr id="0" name=""/>
        <dsp:cNvSpPr/>
      </dsp:nvSpPr>
      <dsp:spPr>
        <a:xfrm>
          <a:off x="2226170" y="3352144"/>
          <a:ext cx="134495" cy="10074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7403"/>
              </a:lnTo>
              <a:lnTo>
                <a:pt x="134495" y="1007403"/>
              </a:lnTo>
            </a:path>
          </a:pathLst>
        </a:custGeom>
        <a:noFill/>
        <a:ln w="12700" cap="flat" cmpd="sng" algn="ctr">
          <a:solidFill>
            <a:schemeClr val="accent6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2BAC32-A90D-4926-BAB6-A91F863BCD82}">
      <dsp:nvSpPr>
        <dsp:cNvPr id="0" name=""/>
        <dsp:cNvSpPr/>
      </dsp:nvSpPr>
      <dsp:spPr>
        <a:xfrm>
          <a:off x="2226170" y="3352144"/>
          <a:ext cx="192812" cy="3365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6559"/>
              </a:lnTo>
              <a:lnTo>
                <a:pt x="192812" y="336559"/>
              </a:lnTo>
            </a:path>
          </a:pathLst>
        </a:custGeom>
        <a:noFill/>
        <a:ln w="12700" cap="flat" cmpd="sng" algn="ctr">
          <a:solidFill>
            <a:schemeClr val="accent6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26B9C2-7718-4D41-9E4C-4FCC91ED6C58}">
      <dsp:nvSpPr>
        <dsp:cNvPr id="0" name=""/>
        <dsp:cNvSpPr/>
      </dsp:nvSpPr>
      <dsp:spPr>
        <a:xfrm>
          <a:off x="2714869" y="462154"/>
          <a:ext cx="2682409" cy="2420478"/>
        </a:xfrm>
        <a:custGeom>
          <a:avLst/>
          <a:gdLst/>
          <a:ahLst/>
          <a:cxnLst/>
          <a:rect l="0" t="0" r="0" b="0"/>
          <a:pathLst>
            <a:path>
              <a:moveTo>
                <a:pt x="2682409" y="0"/>
              </a:moveTo>
              <a:lnTo>
                <a:pt x="2682409" y="2357958"/>
              </a:lnTo>
              <a:lnTo>
                <a:pt x="0" y="2357958"/>
              </a:lnTo>
              <a:lnTo>
                <a:pt x="0" y="242047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8EC9D0-529C-4697-8326-EE08D29EB148}">
      <dsp:nvSpPr>
        <dsp:cNvPr id="0" name=""/>
        <dsp:cNvSpPr/>
      </dsp:nvSpPr>
      <dsp:spPr>
        <a:xfrm>
          <a:off x="4573410" y="17"/>
          <a:ext cx="1647737" cy="46213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latin typeface="Literata 18pt" pitchFamily="2" charset="0"/>
            </a:rPr>
            <a:t>Contralor General del Estado</a:t>
          </a:r>
        </a:p>
      </dsp:txBody>
      <dsp:txXfrm>
        <a:off x="4573410" y="17"/>
        <a:ext cx="1647737" cy="462136"/>
      </dsp:txXfrm>
    </dsp:sp>
    <dsp:sp modelId="{B6BC9AB7-20C2-4923-9EFD-828946038C66}">
      <dsp:nvSpPr>
        <dsp:cNvPr id="0" name=""/>
        <dsp:cNvSpPr/>
      </dsp:nvSpPr>
      <dsp:spPr>
        <a:xfrm>
          <a:off x="2103996" y="2882633"/>
          <a:ext cx="1221746" cy="469511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General de Control y Auditoría</a:t>
          </a:r>
        </a:p>
      </dsp:txBody>
      <dsp:txXfrm>
        <a:off x="2103996" y="2882633"/>
        <a:ext cx="1221746" cy="469511"/>
      </dsp:txXfrm>
    </dsp:sp>
    <dsp:sp modelId="{AB39A37A-35B2-4DDA-8596-950869B77677}">
      <dsp:nvSpPr>
        <dsp:cNvPr id="0" name=""/>
        <dsp:cNvSpPr/>
      </dsp:nvSpPr>
      <dsp:spPr>
        <a:xfrm>
          <a:off x="2418983" y="3477185"/>
          <a:ext cx="993111" cy="423037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de Auditoría de la Gestión Pública</a:t>
          </a:r>
        </a:p>
      </dsp:txBody>
      <dsp:txXfrm>
        <a:off x="2418983" y="3477185"/>
        <a:ext cx="993111" cy="423037"/>
      </dsp:txXfrm>
    </dsp:sp>
    <dsp:sp modelId="{E61F2B16-7B04-4FE8-8B4D-9E2421E920EE}">
      <dsp:nvSpPr>
        <dsp:cNvPr id="0" name=""/>
        <dsp:cNvSpPr/>
      </dsp:nvSpPr>
      <dsp:spPr>
        <a:xfrm>
          <a:off x="2360666" y="4032555"/>
          <a:ext cx="994594" cy="653985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de Control y Auditoría de Obra Pública</a:t>
          </a:r>
        </a:p>
      </dsp:txBody>
      <dsp:txXfrm>
        <a:off x="2360666" y="4032555"/>
        <a:ext cx="994594" cy="653985"/>
      </dsp:txXfrm>
    </dsp:sp>
    <dsp:sp modelId="{D78B0320-4E27-4199-AE45-01A35430FDA3}">
      <dsp:nvSpPr>
        <dsp:cNvPr id="0" name=""/>
        <dsp:cNvSpPr/>
      </dsp:nvSpPr>
      <dsp:spPr>
        <a:xfrm>
          <a:off x="2667631" y="4804290"/>
          <a:ext cx="763143" cy="297716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Subdirección</a:t>
          </a:r>
        </a:p>
      </dsp:txBody>
      <dsp:txXfrm>
        <a:off x="2667631" y="4804290"/>
        <a:ext cx="763143" cy="297716"/>
      </dsp:txXfrm>
    </dsp:sp>
    <dsp:sp modelId="{1347BA0C-5672-40DA-9223-AB787A5B1C49}">
      <dsp:nvSpPr>
        <dsp:cNvPr id="0" name=""/>
        <dsp:cNvSpPr/>
      </dsp:nvSpPr>
      <dsp:spPr>
        <a:xfrm>
          <a:off x="2418983" y="5227048"/>
          <a:ext cx="1001661" cy="666602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de Control de Gestión y seguimiento</a:t>
          </a:r>
        </a:p>
      </dsp:txBody>
      <dsp:txXfrm>
        <a:off x="2418983" y="5227048"/>
        <a:ext cx="1001661" cy="666602"/>
      </dsp:txXfrm>
    </dsp:sp>
    <dsp:sp modelId="{305371DE-5AA6-4BA9-A667-15A096F026F1}">
      <dsp:nvSpPr>
        <dsp:cNvPr id="0" name=""/>
        <dsp:cNvSpPr/>
      </dsp:nvSpPr>
      <dsp:spPr>
        <a:xfrm>
          <a:off x="3460333" y="2882633"/>
          <a:ext cx="1309941" cy="427289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General de Legalidad e Integridad Pública</a:t>
          </a:r>
        </a:p>
      </dsp:txBody>
      <dsp:txXfrm>
        <a:off x="3460333" y="2882633"/>
        <a:ext cx="1309941" cy="427289"/>
      </dsp:txXfrm>
    </dsp:sp>
    <dsp:sp modelId="{709754E2-23BB-4E6C-967B-80F35D4E28EB}">
      <dsp:nvSpPr>
        <dsp:cNvPr id="0" name=""/>
        <dsp:cNvSpPr/>
      </dsp:nvSpPr>
      <dsp:spPr>
        <a:xfrm>
          <a:off x="3787819" y="3434963"/>
          <a:ext cx="1057376" cy="477415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Jurídica y Contrataciones Públicas</a:t>
          </a:r>
        </a:p>
      </dsp:txBody>
      <dsp:txXfrm>
        <a:off x="3787819" y="3434963"/>
        <a:ext cx="1057376" cy="477415"/>
      </dsp:txXfrm>
    </dsp:sp>
    <dsp:sp modelId="{D83F3D3A-1702-429E-B1F6-9DCEE54EA179}">
      <dsp:nvSpPr>
        <dsp:cNvPr id="0" name=""/>
        <dsp:cNvSpPr/>
      </dsp:nvSpPr>
      <dsp:spPr>
        <a:xfrm>
          <a:off x="3787819" y="4037419"/>
          <a:ext cx="1085993" cy="464342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/>
            <a:t> </a:t>
          </a: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de Responsabilidades e Ética Pública</a:t>
          </a:r>
        </a:p>
      </dsp:txBody>
      <dsp:txXfrm>
        <a:off x="3787819" y="4037419"/>
        <a:ext cx="1085993" cy="464342"/>
      </dsp:txXfrm>
    </dsp:sp>
    <dsp:sp modelId="{45277CB1-5A17-494C-BFA1-0212F6475FD2}">
      <dsp:nvSpPr>
        <dsp:cNvPr id="0" name=""/>
        <dsp:cNvSpPr/>
      </dsp:nvSpPr>
      <dsp:spPr>
        <a:xfrm>
          <a:off x="4059317" y="4626803"/>
          <a:ext cx="780637" cy="297716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Subdirección</a:t>
          </a:r>
        </a:p>
      </dsp:txBody>
      <dsp:txXfrm>
        <a:off x="4059317" y="4626803"/>
        <a:ext cx="780637" cy="297716"/>
      </dsp:txXfrm>
    </dsp:sp>
    <dsp:sp modelId="{A9CD39C2-08C2-40D7-8F6A-47A11B0C6D35}">
      <dsp:nvSpPr>
        <dsp:cNvPr id="0" name=""/>
        <dsp:cNvSpPr/>
      </dsp:nvSpPr>
      <dsp:spPr>
        <a:xfrm>
          <a:off x="3787819" y="5049561"/>
          <a:ext cx="1102766" cy="793471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de Investigación Administrativa y Evolución Patrimonial</a:t>
          </a:r>
        </a:p>
      </dsp:txBody>
      <dsp:txXfrm>
        <a:off x="3787819" y="5049561"/>
        <a:ext cx="1102766" cy="793471"/>
      </dsp:txXfrm>
    </dsp:sp>
    <dsp:sp modelId="{7867ACB6-10B5-4FDF-8513-B0CA10624303}">
      <dsp:nvSpPr>
        <dsp:cNvPr id="0" name=""/>
        <dsp:cNvSpPr/>
      </dsp:nvSpPr>
      <dsp:spPr>
        <a:xfrm>
          <a:off x="3787819" y="5968074"/>
          <a:ext cx="1020894" cy="301673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Subdirección</a:t>
          </a:r>
        </a:p>
      </dsp:txBody>
      <dsp:txXfrm>
        <a:off x="3787819" y="5968074"/>
        <a:ext cx="1020894" cy="301673"/>
      </dsp:txXfrm>
    </dsp:sp>
    <dsp:sp modelId="{670192F0-67E8-4802-86C3-97688329A988}">
      <dsp:nvSpPr>
        <dsp:cNvPr id="0" name=""/>
        <dsp:cNvSpPr/>
      </dsp:nvSpPr>
      <dsp:spPr>
        <a:xfrm>
          <a:off x="3787819" y="6394788"/>
          <a:ext cx="1010885" cy="302554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Subdirección</a:t>
          </a:r>
          <a:endParaRPr lang="es-ES" sz="900" kern="1200" dirty="0">
            <a:solidFill>
              <a:prstClr val="white"/>
            </a:solidFill>
            <a:latin typeface="Literata 18pt" pitchFamily="2" charset="0"/>
            <a:ea typeface="+mn-ea"/>
            <a:cs typeface="+mn-cs"/>
          </a:endParaRPr>
        </a:p>
      </dsp:txBody>
      <dsp:txXfrm>
        <a:off x="3787819" y="6394788"/>
        <a:ext cx="1010885" cy="302554"/>
      </dsp:txXfrm>
    </dsp:sp>
    <dsp:sp modelId="{C7B14C1A-EBA8-415E-82A2-07A5DA557C89}">
      <dsp:nvSpPr>
        <dsp:cNvPr id="0" name=""/>
        <dsp:cNvSpPr/>
      </dsp:nvSpPr>
      <dsp:spPr>
        <a:xfrm>
          <a:off x="4895316" y="2882633"/>
          <a:ext cx="1122910" cy="440334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General de Gobierno Abierto</a:t>
          </a:r>
        </a:p>
      </dsp:txBody>
      <dsp:txXfrm>
        <a:off x="4895316" y="2882633"/>
        <a:ext cx="1122910" cy="440334"/>
      </dsp:txXfrm>
    </dsp:sp>
    <dsp:sp modelId="{BDEE35E3-52EC-41E8-96A7-9F1EF477485A}">
      <dsp:nvSpPr>
        <dsp:cNvPr id="0" name=""/>
        <dsp:cNvSpPr/>
      </dsp:nvSpPr>
      <dsp:spPr>
        <a:xfrm>
          <a:off x="5176044" y="3448009"/>
          <a:ext cx="1049832" cy="635526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de Contraloría Social y Participación Ciudadana</a:t>
          </a:r>
        </a:p>
      </dsp:txBody>
      <dsp:txXfrm>
        <a:off x="5176044" y="3448009"/>
        <a:ext cx="1049832" cy="635526"/>
      </dsp:txXfrm>
    </dsp:sp>
    <dsp:sp modelId="{C31383FD-04CE-4A74-AF18-3441A0807966}">
      <dsp:nvSpPr>
        <dsp:cNvPr id="0" name=""/>
        <dsp:cNvSpPr/>
      </dsp:nvSpPr>
      <dsp:spPr>
        <a:xfrm>
          <a:off x="5176044" y="4208577"/>
          <a:ext cx="1044033" cy="444026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de Innovación y Política Digita</a:t>
          </a:r>
        </a:p>
      </dsp:txBody>
      <dsp:txXfrm>
        <a:off x="5176044" y="4208577"/>
        <a:ext cx="1044033" cy="444026"/>
      </dsp:txXfrm>
    </dsp:sp>
    <dsp:sp modelId="{59F3B7EF-265A-4773-BE74-48E23E931D40}">
      <dsp:nvSpPr>
        <dsp:cNvPr id="0" name=""/>
        <dsp:cNvSpPr/>
      </dsp:nvSpPr>
      <dsp:spPr>
        <a:xfrm>
          <a:off x="5176044" y="4777644"/>
          <a:ext cx="1043913" cy="492736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de Apertura Gubernamental</a:t>
          </a:r>
        </a:p>
      </dsp:txBody>
      <dsp:txXfrm>
        <a:off x="5176044" y="4777644"/>
        <a:ext cx="1043913" cy="492736"/>
      </dsp:txXfrm>
    </dsp:sp>
    <dsp:sp modelId="{4CB44F6A-3435-4AEB-9931-08F207FD3476}">
      <dsp:nvSpPr>
        <dsp:cNvPr id="0" name=""/>
        <dsp:cNvSpPr/>
      </dsp:nvSpPr>
      <dsp:spPr>
        <a:xfrm>
          <a:off x="6143267" y="2882633"/>
          <a:ext cx="1235709" cy="420590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General de Órganos Internos de Control y Comisarías</a:t>
          </a:r>
        </a:p>
      </dsp:txBody>
      <dsp:txXfrm>
        <a:off x="6143267" y="2882633"/>
        <a:ext cx="1235709" cy="420590"/>
      </dsp:txXfrm>
    </dsp:sp>
    <dsp:sp modelId="{E9CFB16D-E1EA-4592-8D86-452A1B935CD1}">
      <dsp:nvSpPr>
        <dsp:cNvPr id="0" name=""/>
        <dsp:cNvSpPr/>
      </dsp:nvSpPr>
      <dsp:spPr>
        <a:xfrm>
          <a:off x="6452195" y="3428264"/>
          <a:ext cx="1010510" cy="461758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Visitaduría</a:t>
          </a:r>
        </a:p>
      </dsp:txBody>
      <dsp:txXfrm>
        <a:off x="6452195" y="3428264"/>
        <a:ext cx="1010510" cy="461758"/>
      </dsp:txXfrm>
    </dsp:sp>
    <dsp:sp modelId="{47FC5728-E8B7-464D-8CB8-91B136334F74}">
      <dsp:nvSpPr>
        <dsp:cNvPr id="0" name=""/>
        <dsp:cNvSpPr/>
      </dsp:nvSpPr>
      <dsp:spPr>
        <a:xfrm>
          <a:off x="6481454" y="4063833"/>
          <a:ext cx="888898" cy="297716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Subdirección</a:t>
          </a:r>
        </a:p>
      </dsp:txBody>
      <dsp:txXfrm>
        <a:off x="6481454" y="4063833"/>
        <a:ext cx="888898" cy="297716"/>
      </dsp:txXfrm>
    </dsp:sp>
    <dsp:sp modelId="{4C7848C7-D870-4A7A-8B0C-7F198D72E879}">
      <dsp:nvSpPr>
        <dsp:cNvPr id="0" name=""/>
        <dsp:cNvSpPr/>
      </dsp:nvSpPr>
      <dsp:spPr>
        <a:xfrm>
          <a:off x="7504017" y="2882633"/>
          <a:ext cx="1176993" cy="426145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Coordinación de Archivos</a:t>
          </a:r>
        </a:p>
      </dsp:txBody>
      <dsp:txXfrm>
        <a:off x="7504017" y="2882633"/>
        <a:ext cx="1176993" cy="426145"/>
      </dsp:txXfrm>
    </dsp:sp>
    <dsp:sp modelId="{A9D94117-FF20-43DD-BEC7-02F03003465A}">
      <dsp:nvSpPr>
        <dsp:cNvPr id="0" name=""/>
        <dsp:cNvSpPr/>
      </dsp:nvSpPr>
      <dsp:spPr>
        <a:xfrm>
          <a:off x="3907814" y="1399646"/>
          <a:ext cx="1394540" cy="475152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Órgano Interno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de Control</a:t>
          </a:r>
        </a:p>
      </dsp:txBody>
      <dsp:txXfrm>
        <a:off x="3907814" y="1399646"/>
        <a:ext cx="1394540" cy="475152"/>
      </dsp:txXfrm>
    </dsp:sp>
    <dsp:sp modelId="{28BB2AA6-D1E1-4624-AF1D-A234417D5ABB}">
      <dsp:nvSpPr>
        <dsp:cNvPr id="0" name=""/>
        <dsp:cNvSpPr/>
      </dsp:nvSpPr>
      <dsp:spPr>
        <a:xfrm>
          <a:off x="5449040" y="587195"/>
          <a:ext cx="1184722" cy="340909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Unidad</a:t>
          </a:r>
          <a:r>
            <a:rPr lang="es-ES" sz="8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 </a:t>
          </a: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de Transparencia </a:t>
          </a:r>
        </a:p>
      </dsp:txBody>
      <dsp:txXfrm>
        <a:off x="5449040" y="587195"/>
        <a:ext cx="1184722" cy="340909"/>
      </dsp:txXfrm>
    </dsp:sp>
    <dsp:sp modelId="{015C53FE-7A9E-46EC-AEEA-DA506EB0574B}">
      <dsp:nvSpPr>
        <dsp:cNvPr id="0" name=""/>
        <dsp:cNvSpPr/>
      </dsp:nvSpPr>
      <dsp:spPr>
        <a:xfrm>
          <a:off x="6229868" y="1053146"/>
          <a:ext cx="917830" cy="335032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Subdirección</a:t>
          </a:r>
        </a:p>
      </dsp:txBody>
      <dsp:txXfrm>
        <a:off x="6229868" y="1053146"/>
        <a:ext cx="917830" cy="335032"/>
      </dsp:txXfrm>
    </dsp:sp>
    <dsp:sp modelId="{4BF554DC-8487-4361-BE99-94230DD18522}">
      <dsp:nvSpPr>
        <dsp:cNvPr id="0" name=""/>
        <dsp:cNvSpPr/>
      </dsp:nvSpPr>
      <dsp:spPr>
        <a:xfrm>
          <a:off x="3811729" y="2069408"/>
          <a:ext cx="1450993" cy="390881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de  Planeación</a:t>
          </a:r>
        </a:p>
      </dsp:txBody>
      <dsp:txXfrm>
        <a:off x="3811729" y="2069408"/>
        <a:ext cx="1450993" cy="390881"/>
      </dsp:txXfrm>
    </dsp:sp>
    <dsp:sp modelId="{2B5C4E23-6DB1-46C2-BC03-08A59A38F664}">
      <dsp:nvSpPr>
        <dsp:cNvPr id="0" name=""/>
        <dsp:cNvSpPr/>
      </dsp:nvSpPr>
      <dsp:spPr>
        <a:xfrm>
          <a:off x="5459799" y="1513219"/>
          <a:ext cx="1396011" cy="398857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Dirección Administrativa</a:t>
          </a:r>
        </a:p>
      </dsp:txBody>
      <dsp:txXfrm>
        <a:off x="5459799" y="1513219"/>
        <a:ext cx="1396011" cy="398857"/>
      </dsp:txXfrm>
    </dsp:sp>
    <dsp:sp modelId="{FC9261CA-B9D5-4FD3-9690-F8753452FEE1}">
      <dsp:nvSpPr>
        <dsp:cNvPr id="0" name=""/>
        <dsp:cNvSpPr/>
      </dsp:nvSpPr>
      <dsp:spPr>
        <a:xfrm>
          <a:off x="6377412" y="2037117"/>
          <a:ext cx="867183" cy="297716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Subdirección</a:t>
          </a:r>
        </a:p>
      </dsp:txBody>
      <dsp:txXfrm>
        <a:off x="6377412" y="2037117"/>
        <a:ext cx="867183" cy="297716"/>
      </dsp:txXfrm>
    </dsp:sp>
    <dsp:sp modelId="{2E435335-5758-4A1E-A8E6-D62B06C62C6C}">
      <dsp:nvSpPr>
        <dsp:cNvPr id="0" name=""/>
        <dsp:cNvSpPr/>
      </dsp:nvSpPr>
      <dsp:spPr>
        <a:xfrm>
          <a:off x="6367207" y="2459875"/>
          <a:ext cx="856578" cy="297716"/>
        </a:xfrm>
        <a:prstGeom prst="rect">
          <a:avLst/>
        </a:prstGeom>
        <a:solidFill>
          <a:prstClr val="white">
            <a:lumMod val="75000"/>
          </a:prst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solidFill>
                <a:prstClr val="white"/>
              </a:solidFill>
              <a:latin typeface="Literata 18pt" pitchFamily="2" charset="0"/>
              <a:ea typeface="+mn-ea"/>
              <a:cs typeface="+mn-cs"/>
            </a:rPr>
            <a:t>Subdirección</a:t>
          </a:r>
        </a:p>
      </dsp:txBody>
      <dsp:txXfrm>
        <a:off x="6367207" y="2459875"/>
        <a:ext cx="856578" cy="297716"/>
      </dsp:txXfrm>
    </dsp:sp>
    <dsp:sp modelId="{B4EAB2FD-17D2-4179-9A86-4E5FD3FCC5CE}">
      <dsp:nvSpPr>
        <dsp:cNvPr id="0" name=""/>
        <dsp:cNvSpPr/>
      </dsp:nvSpPr>
      <dsp:spPr>
        <a:xfrm>
          <a:off x="4003187" y="576692"/>
          <a:ext cx="1394540" cy="380091"/>
        </a:xfrm>
        <a:prstGeom prst="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latin typeface="Literata 18pt" pitchFamily="2" charset="0"/>
            </a:rPr>
            <a:t>Secretaria Particular</a:t>
          </a:r>
        </a:p>
      </dsp:txBody>
      <dsp:txXfrm>
        <a:off x="4003187" y="576692"/>
        <a:ext cx="1394540" cy="3800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5006F87-F28D-4B8D-8B94-292147AF1630}" type="datetimeFigureOut">
              <a:rPr lang="es-MX" smtClean="0"/>
              <a:pPr/>
              <a:t>01/07/2026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3E0A78D-A37E-47F6-9478-8100058DDE5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4018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67" indent="0" algn="ctr">
              <a:buNone/>
              <a:defRPr sz="2000"/>
            </a:lvl2pPr>
            <a:lvl3pPr marL="914332" indent="0" algn="ctr">
              <a:buNone/>
              <a:defRPr sz="1800"/>
            </a:lvl3pPr>
            <a:lvl4pPr marL="1371498" indent="0" algn="ctr">
              <a:buNone/>
              <a:defRPr sz="1600"/>
            </a:lvl4pPr>
            <a:lvl5pPr marL="1828664" indent="0" algn="ctr">
              <a:buNone/>
              <a:defRPr sz="1600"/>
            </a:lvl5pPr>
            <a:lvl6pPr marL="2285830" indent="0" algn="ctr">
              <a:buNone/>
              <a:defRPr sz="1600"/>
            </a:lvl6pPr>
            <a:lvl7pPr marL="2742994" indent="0" algn="ctr">
              <a:buNone/>
              <a:defRPr sz="1600"/>
            </a:lvl7pPr>
            <a:lvl8pPr marL="3200160" indent="0" algn="ctr">
              <a:buNone/>
              <a:defRPr sz="1600"/>
            </a:lvl8pPr>
            <a:lvl9pPr marL="3657327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7EAD-FDD9-48E1-A54F-1F51AFEF2303}" type="datetimeFigureOut">
              <a:rPr lang="es-MX" smtClean="0"/>
              <a:pPr/>
              <a:t>01/07/2026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3922-5C4F-4E6A-882E-1534CCC8003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78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7EAD-FDD9-48E1-A54F-1F51AFEF2303}" type="datetimeFigureOut">
              <a:rPr lang="es-MX" smtClean="0"/>
              <a:pPr/>
              <a:t>01/07/2026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3922-5C4F-4E6A-882E-1534CCC8003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86195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7EAD-FDD9-48E1-A54F-1F51AFEF2303}" type="datetimeFigureOut">
              <a:rPr lang="es-MX" smtClean="0"/>
              <a:pPr/>
              <a:t>01/07/2026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3922-5C4F-4E6A-882E-1534CCC8003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55597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7EAD-FDD9-48E1-A54F-1F51AFEF2303}" type="datetimeFigureOut">
              <a:rPr lang="es-MX" smtClean="0"/>
              <a:pPr/>
              <a:t>01/07/2026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3922-5C4F-4E6A-882E-1534CCC8003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40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6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3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7EAD-FDD9-48E1-A54F-1F51AFEF2303}" type="datetimeFigureOut">
              <a:rPr lang="es-MX" smtClean="0"/>
              <a:pPr/>
              <a:t>01/07/2026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3922-5C4F-4E6A-882E-1534CCC8003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1008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7EAD-FDD9-48E1-A54F-1F51AFEF2303}" type="datetimeFigureOut">
              <a:rPr lang="es-MX" smtClean="0"/>
              <a:pPr/>
              <a:t>01/07/2026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3922-5C4F-4E6A-882E-1534CCC8003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50985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7EAD-FDD9-48E1-A54F-1F51AFEF2303}" type="datetimeFigureOut">
              <a:rPr lang="es-MX" smtClean="0"/>
              <a:pPr/>
              <a:t>01/07/2026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3922-5C4F-4E6A-882E-1534CCC8003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2624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7EAD-FDD9-48E1-A54F-1F51AFEF2303}" type="datetimeFigureOut">
              <a:rPr lang="es-MX" smtClean="0"/>
              <a:pPr/>
              <a:t>01/07/2026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3922-5C4F-4E6A-882E-1534CCC8003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4632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7EAD-FDD9-48E1-A54F-1F51AFEF2303}" type="datetimeFigureOut">
              <a:rPr lang="es-MX" smtClean="0"/>
              <a:pPr/>
              <a:t>01/07/2026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3922-5C4F-4E6A-882E-1534CCC8003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8936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7EAD-FDD9-48E1-A54F-1F51AFEF2303}" type="datetimeFigureOut">
              <a:rPr lang="es-MX" smtClean="0"/>
              <a:pPr/>
              <a:t>01/07/2026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3922-5C4F-4E6A-882E-1534CCC8003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3567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87EAD-FDD9-48E1-A54F-1F51AFEF2303}" type="datetimeFigureOut">
              <a:rPr lang="es-MX" smtClean="0"/>
              <a:pPr/>
              <a:t>01/07/2026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3922-5C4F-4E6A-882E-1534CCC8003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6595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87EAD-FDD9-48E1-A54F-1F51AFEF2303}" type="datetimeFigureOut">
              <a:rPr lang="es-MX" smtClean="0"/>
              <a:pPr/>
              <a:t>01/07/2026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E3922-5C4F-4E6A-882E-1534CCC8003E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4020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4" indent="-228584" algn="l" defTabSz="91433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112353289"/>
              </p:ext>
            </p:extLst>
          </p:nvPr>
        </p:nvGraphicFramePr>
        <p:xfrm>
          <a:off x="1038854" y="1"/>
          <a:ext cx="10794558" cy="6697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1627599" y="372008"/>
            <a:ext cx="2654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b="1" dirty="0">
                <a:latin typeface="Literata 18pt" pitchFamily="2" charset="0"/>
              </a:rPr>
              <a:t>Organigrama Funcional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2B4FE1B-1E80-451D-AE8E-0F8AA3334B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76265" y="0"/>
            <a:ext cx="1627773" cy="91447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DD14286-82E6-4011-B712-895A6D678A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4419" y="188992"/>
            <a:ext cx="2489982" cy="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7952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626</TotalTime>
  <Words>117</Words>
  <Application>Microsoft Office PowerPoint</Application>
  <PresentationFormat>Panorámica</PresentationFormat>
  <Paragraphs>31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Literata 18pt</vt:lpstr>
      <vt:lpstr>Tema de Office</vt:lpstr>
      <vt:lpstr>Presentación de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FRANCISCO FGM. GOMEZ MERCADO</dc:creator>
  <cp:lastModifiedBy>PETRA JAYNE PJMA. MOJICA DEL ANGEL</cp:lastModifiedBy>
  <cp:revision>82</cp:revision>
  <cp:lastPrinted>2022-04-29T19:34:42Z</cp:lastPrinted>
  <dcterms:created xsi:type="dcterms:W3CDTF">2017-10-04T19:25:53Z</dcterms:created>
  <dcterms:modified xsi:type="dcterms:W3CDTF">2026-07-01T16:26:47Z</dcterms:modified>
</cp:coreProperties>
</file>