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85" d="100"/>
          <a:sy n="85" d="100"/>
        </p:scale>
        <p:origin x="105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smtClean="0"/>
              <a:t>Julio 2025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869537401574805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jul-25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309</c:v>
                </c:pt>
                <c:pt idx="1">
                  <c:v>286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05/08/2025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415297634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139</cp:revision>
  <dcterms:created xsi:type="dcterms:W3CDTF">2021-08-24T18:17:24Z</dcterms:created>
  <dcterms:modified xsi:type="dcterms:W3CDTF">2025-08-05T16:44:01Z</dcterms:modified>
</cp:coreProperties>
</file>