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40" d="100"/>
          <a:sy n="140" d="100"/>
        </p:scale>
        <p:origin x="708" y="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MAYO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GÁMEZ MACIAS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ING.  ISRAEL SANCHEZ MARTINEZ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183</Words>
  <Application>Microsoft Office PowerPoint</Application>
  <PresentationFormat>Presentación en pantalla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159</cp:revision>
  <cp:lastPrinted>2022-11-14T19:54:05Z</cp:lastPrinted>
  <dcterms:created xsi:type="dcterms:W3CDTF">2016-07-01T18:00:35Z</dcterms:created>
  <dcterms:modified xsi:type="dcterms:W3CDTF">2025-06-03T19:15:30Z</dcterms:modified>
</cp:coreProperties>
</file>