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06" d="100"/>
          <a:sy n="106" d="100"/>
        </p:scale>
        <p:origin x="1350" y="-20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04/08/2025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2578" y="325672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808" y="577173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3388" y="7045605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6568" y="6457176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julio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10494" y="7287107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5226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5354" y="2579300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8305" y="3832966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555354" y="276704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xmlns="" id="{BFB47C10-4114-4F4B-BD76-7A3072090C98}"/>
              </a:ext>
            </a:extLst>
          </p:cNvPr>
          <p:cNvCxnSpPr/>
          <p:nvPr/>
        </p:nvCxnSpPr>
        <p:spPr>
          <a:xfrm>
            <a:off x="2689358" y="40368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7801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593112" y="2349496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2877" y="4871370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ectángulo 151">
            <a:extLst>
              <a:ext uri="{FF2B5EF4-FFF2-40B4-BE49-F238E27FC236}">
                <a16:creationId xmlns:a16="http://schemas.microsoft.com/office/drawing/2014/main" xmlns="" id="{BEA86EDA-A527-4965-8B78-F8CB94449643}"/>
              </a:ext>
            </a:extLst>
          </p:cNvPr>
          <p:cNvSpPr/>
          <p:nvPr/>
        </p:nvSpPr>
        <p:spPr>
          <a:xfrm>
            <a:off x="2610925" y="3999362"/>
            <a:ext cx="1717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Juan Manuel Hernández Herrera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6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Comisionado plantel 26 </a:t>
            </a:r>
          </a:p>
        </p:txBody>
      </p:sp>
      <p:cxnSp>
        <p:nvCxnSpPr>
          <p:cNvPr id="85" name="111 Conector recto"/>
          <p:cNvCxnSpPr/>
          <p:nvPr/>
        </p:nvCxnSpPr>
        <p:spPr>
          <a:xfrm>
            <a:off x="3952741" y="19583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68084" y="663164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ángulo 189">
            <a:extLst>
              <a:ext uri="{FF2B5EF4-FFF2-40B4-BE49-F238E27FC236}">
                <a16:creationId xmlns:a16="http://schemas.microsoft.com/office/drawing/2014/main" xmlns="" id="{136F209C-612A-4481-9909-42C43D45368B}"/>
              </a:ext>
            </a:extLst>
          </p:cNvPr>
          <p:cNvSpPr/>
          <p:nvPr/>
        </p:nvSpPr>
        <p:spPr>
          <a:xfrm>
            <a:off x="4811574" y="6631983"/>
            <a:ext cx="1730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81003" y="35034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74062" y="3470421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9" name="Rectángulo 198">
            <a:extLst>
              <a:ext uri="{FF2B5EF4-FFF2-40B4-BE49-F238E27FC236}">
                <a16:creationId xmlns:a16="http://schemas.microsoft.com/office/drawing/2014/main" xmlns="" id="{0DB7F204-99ED-4B17-8875-6F0BE118E049}"/>
              </a:ext>
            </a:extLst>
          </p:cNvPr>
          <p:cNvSpPr/>
          <p:nvPr/>
        </p:nvSpPr>
        <p:spPr>
          <a:xfrm>
            <a:off x="4580494" y="3802634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Rodrigo Mendizábal Fernández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:a16="http://schemas.microsoft.com/office/drawing/2014/main" xmlns="" id="{CDE370BA-B293-48A7-85F5-CD551003E092}"/>
              </a:ext>
            </a:extLst>
          </p:cNvPr>
          <p:cNvCxnSpPr/>
          <p:nvPr/>
        </p:nvCxnSpPr>
        <p:spPr>
          <a:xfrm>
            <a:off x="4585745" y="379857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578345" y="360437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02201" y="1897289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:a16="http://schemas.microsoft.com/office/drawing/2014/main" xmlns="" id="{5DE3C448-F772-77F1-FB81-BF2F479CBDE9}"/>
              </a:ext>
            </a:extLst>
          </p:cNvPr>
          <p:cNvCxnSpPr/>
          <p:nvPr/>
        </p:nvCxnSpPr>
        <p:spPr>
          <a:xfrm>
            <a:off x="4555354" y="324211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072297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46597" y="3235442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Jefe de Materia  (JM-XXXI)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4640606" y="436277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24317" y="4138322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4636250" y="4359243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Enrique Trejo Foyo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95 Conector recto">
            <a:extLst>
              <a:ext uri="{FF2B5EF4-FFF2-40B4-BE49-F238E27FC236}">
                <a16:creationId xmlns:a16="http://schemas.microsoft.com/office/drawing/2014/main" xmlns="" id="{A3C5AAA4-74E0-2FAF-D236-6C10A0FF2C29}"/>
              </a:ext>
            </a:extLst>
          </p:cNvPr>
          <p:cNvCxnSpPr>
            <a:cxnSpLocks/>
          </p:cNvCxnSpPr>
          <p:nvPr/>
        </p:nvCxnSpPr>
        <p:spPr>
          <a:xfrm>
            <a:off x="585336" y="2517304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53D4A83-C9C5-9211-5D34-43F7A29F9A20}"/>
              </a:ext>
            </a:extLst>
          </p:cNvPr>
          <p:cNvSpPr/>
          <p:nvPr/>
        </p:nvSpPr>
        <p:spPr>
          <a:xfrm>
            <a:off x="529483" y="2475949"/>
            <a:ext cx="1710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Ana María Rodríguez Estrada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(A08004-04)</a:t>
            </a:r>
          </a:p>
          <a:p>
            <a:pPr algn="ctr">
              <a:defRPr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Comisionada plantel 25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44142" y="42011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4D4B8773-FD78-82FC-49FD-4B2E85A8F1C1}"/>
              </a:ext>
            </a:extLst>
          </p:cNvPr>
          <p:cNvSpPr/>
          <p:nvPr/>
        </p:nvSpPr>
        <p:spPr>
          <a:xfrm>
            <a:off x="793462" y="6444898"/>
            <a:ext cx="16241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Vega Martínez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Supervisor (22-1)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Comisionado plantel 25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0523" y="61994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3010523" y="637756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019173" y="6199453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01EE9EF-48C6-4945-BE78-3BA69A9C2EA8}"/>
              </a:ext>
            </a:extLst>
          </p:cNvPr>
          <p:cNvSpPr/>
          <p:nvPr/>
        </p:nvSpPr>
        <p:spPr>
          <a:xfrm>
            <a:off x="3005226" y="6367006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26707" y="6723991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12447" y="5627375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7BE9DBB-C935-E930-A37D-CCBAA95C143D}"/>
              </a:ext>
            </a:extLst>
          </p:cNvPr>
          <p:cNvSpPr/>
          <p:nvPr/>
        </p:nvSpPr>
        <p:spPr>
          <a:xfrm>
            <a:off x="4466727" y="4064298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xmlns="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xmlns="" id="{5EFE9C9C-CA76-40AB-B530-9A976E389750}"/>
              </a:ext>
            </a:extLst>
          </p:cNvPr>
          <p:cNvSpPr/>
          <p:nvPr/>
        </p:nvSpPr>
        <p:spPr>
          <a:xfrm>
            <a:off x="370221" y="7841616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1636" y="6107870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xmlns="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58375" y="405129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06664" y="5639307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303" y="548567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69354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F92CD8DE-BE76-4008-BDD9-30F2681A99CD}"/>
              </a:ext>
            </a:extLst>
          </p:cNvPr>
          <p:cNvSpPr/>
          <p:nvPr/>
        </p:nvSpPr>
        <p:spPr>
          <a:xfrm>
            <a:off x="479060" y="4809040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cxnSp>
        <p:nvCxnSpPr>
          <p:cNvPr id="63" name="391 Conector recto">
            <a:extLst>
              <a:ext uri="{FF2B5EF4-FFF2-40B4-BE49-F238E27FC236}">
                <a16:creationId xmlns:a16="http://schemas.microsoft.com/office/drawing/2014/main" xmlns="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7534" y="50982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Rectángulo 22"/>
          <p:cNvSpPr/>
          <p:nvPr/>
        </p:nvSpPr>
        <p:spPr>
          <a:xfrm>
            <a:off x="4721591" y="6394042"/>
            <a:ext cx="18324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63081" y="5453333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103350" y="2552366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0" y="6650595"/>
            <a:ext cx="1640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Jefe de Oficina (15-0) Comisionada pl-31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842869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xmlns="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573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972465" y="6254763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16538" y="5448802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39714" y="7352268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9929" y="5166183"/>
            <a:ext cx="165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1509" y="7527290"/>
            <a:ext cx="1662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17595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20960" y="5990701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>
              <a:latin typeface="Literata" pitchFamily="2" charset="0"/>
            </a:endParaRP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1510" y="6637082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</a:t>
            </a:r>
            <a:endParaRPr lang="es-MX" sz="700" dirty="0"/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67547" y="40458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692" y="75431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59" y="6926953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CuadroTexto 6"/>
          <p:cNvSpPr txBox="1"/>
          <p:nvPr/>
        </p:nvSpPr>
        <p:spPr>
          <a:xfrm>
            <a:off x="63723" y="5533806"/>
            <a:ext cx="156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)  </a:t>
            </a:r>
          </a:p>
        </p:txBody>
      </p: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8406" y="614607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ángulo 223"/>
          <p:cNvSpPr/>
          <p:nvPr/>
        </p:nvSpPr>
        <p:spPr>
          <a:xfrm>
            <a:off x="17167" y="59627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6" name="Rectángulo 30"/>
          <p:cNvSpPr/>
          <p:nvPr/>
        </p:nvSpPr>
        <p:spPr>
          <a:xfrm>
            <a:off x="1633277" y="634283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9391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Rectángulo 138"/>
          <p:cNvSpPr/>
          <p:nvPr/>
        </p:nvSpPr>
        <p:spPr>
          <a:xfrm>
            <a:off x="1649583" y="67534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43170" y="695863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1245" y="75201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2601245" y="73407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xmlns="" id="{995BB6CC-9F7C-4482-97D5-75FE90373CB4}"/>
              </a:ext>
            </a:extLst>
          </p:cNvPr>
          <p:cNvSpPr/>
          <p:nvPr/>
        </p:nvSpPr>
        <p:spPr>
          <a:xfrm>
            <a:off x="2662539" y="7523552"/>
            <a:ext cx="1451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Leonardo de Jesús Jasso Ortiz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xmlns="" id="{4B003356-066A-4AB3-97E6-AB6BFE68F6A2}"/>
              </a:ext>
            </a:extLst>
          </p:cNvPr>
          <p:cNvSpPr/>
          <p:nvPr/>
        </p:nvSpPr>
        <p:spPr>
          <a:xfrm>
            <a:off x="-58459" y="6138951"/>
            <a:ext cx="1724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del Rocío Milán Solís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Auxiliar Administrativo(A01026-04)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78DE9079-570C-A7BD-5995-15D61C69FBA8}"/>
              </a:ext>
            </a:extLst>
          </p:cNvPr>
          <p:cNvSpPr/>
          <p:nvPr/>
        </p:nvSpPr>
        <p:spPr>
          <a:xfrm>
            <a:off x="3326072" y="6473226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xmlns="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33994" y="5927189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  <a:p>
            <a:pPr algn="ctr"/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99532" y="5023181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24691" y="574444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43899" y="591152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6761" y="588256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61014" y="5701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1799272" y="5928598"/>
            <a:ext cx="169944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7D8243B-43BD-6610-FA87-D1D076EA35A2}"/>
              </a:ext>
            </a:extLst>
          </p:cNvPr>
          <p:cNvSpPr txBox="1"/>
          <p:nvPr/>
        </p:nvSpPr>
        <p:spPr>
          <a:xfrm>
            <a:off x="3518511" y="5282521"/>
            <a:ext cx="1640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" dirty="0">
                <a:latin typeface="Literata" pitchFamily="2" charset="0"/>
              </a:rPr>
              <a:t>Lucía Cuellar Medina</a:t>
            </a:r>
          </a:p>
          <a:p>
            <a:pPr algn="ctr"/>
            <a:r>
              <a:rPr lang="es-MX" sz="600" dirty="0">
                <a:latin typeface="Literata" pitchFamily="2" charset="0"/>
              </a:rPr>
              <a:t> </a:t>
            </a: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  <a:p>
            <a:pPr algn="ctr"/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Comisionado plantel 29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xmlns="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6428" y="6551033"/>
            <a:ext cx="17264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363" y="5186447"/>
            <a:ext cx="169772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xmlns="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:a16="http://schemas.microsoft.com/office/drawing/2014/main" xmlns="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788" y="67679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xmlns="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99058" y="5286953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5208" y="54419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2025.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91B598-A208-47B0-82C4-F1F23D6FE473}"/>
              </a:ext>
            </a:extLst>
          </p:cNvPr>
          <p:cNvSpPr/>
          <p:nvPr/>
        </p:nvSpPr>
        <p:spPr>
          <a:xfrm>
            <a:off x="4585472" y="5423638"/>
            <a:ext cx="18996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Claudia I. Andrade de la Rosa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B2C9E6E-C1DB-8C8F-A9B6-78C5D2FD3F55}"/>
              </a:ext>
            </a:extLst>
          </p:cNvPr>
          <p:cNvSpPr/>
          <p:nvPr/>
        </p:nvSpPr>
        <p:spPr>
          <a:xfrm>
            <a:off x="500199" y="6027515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6" name="259 Conector recto">
            <a:extLst>
              <a:ext uri="{FF2B5EF4-FFF2-40B4-BE49-F238E27FC236}">
                <a16:creationId xmlns:a16="http://schemas.microsoft.com/office/drawing/2014/main" xmlns="" id="{626CF92C-8BB1-FDFD-2D1E-D7995A0C2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200" y="601549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2449" y="5834891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27257" y="3345271"/>
            <a:ext cx="167057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15120" y="7071886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:a16="http://schemas.microsoft.com/office/drawing/2014/main" xmlns="" id="{95AB8105-6C8A-EB9F-0B22-A1ADDA30CB82}"/>
              </a:ext>
            </a:extLst>
          </p:cNvPr>
          <p:cNvCxnSpPr/>
          <p:nvPr/>
        </p:nvCxnSpPr>
        <p:spPr bwMode="auto">
          <a:xfrm>
            <a:off x="4824766" y="736572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4511335-95E1-2FE2-B4D7-7ECB010A3B11}"/>
              </a:ext>
            </a:extLst>
          </p:cNvPr>
          <p:cNvSpPr/>
          <p:nvPr/>
        </p:nvSpPr>
        <p:spPr>
          <a:xfrm>
            <a:off x="4828253" y="7338688"/>
            <a:ext cx="160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</a:p>
          <a:p>
            <a:pPr lvl="0" algn="ctr">
              <a:spcBef>
                <a:spcPct val="0"/>
              </a:spcBef>
            </a:pPr>
            <a:r>
              <a:rPr lang="es-MX" altLang="es-MX" sz="6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Comisionada plantel 17</a:t>
            </a:r>
            <a:endParaRPr lang="es-ES" altLang="es-MX" sz="6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xmlns="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06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08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41669" y="5400927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julio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4460" y="640476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38129" y="6174891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xmlns="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xmlns="" id="{749E6B7F-E758-48D0-98FA-B22157B280F2}"/>
              </a:ext>
            </a:extLst>
          </p:cNvPr>
          <p:cNvSpPr/>
          <p:nvPr/>
        </p:nvSpPr>
        <p:spPr>
          <a:xfrm>
            <a:off x="493700" y="5312301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1639</TotalTime>
  <Words>2471</Words>
  <Application>Microsoft Office PowerPoint</Application>
  <PresentationFormat>Carta (216 x 279 mm)</PresentationFormat>
  <Paragraphs>569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153</cp:revision>
  <dcterms:created xsi:type="dcterms:W3CDTF">2023-06-02T16:53:06Z</dcterms:created>
  <dcterms:modified xsi:type="dcterms:W3CDTF">2025-08-04T18:46:11Z</dcterms:modified>
</cp:coreProperties>
</file>