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 varScale="1">
        <p:scale>
          <a:sx n="108" d="100"/>
          <a:sy n="108" d="100"/>
        </p:scale>
        <p:origin x="120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err="1" smtClean="0"/>
              <a:t>Octubre</a:t>
            </a:r>
            <a:r>
              <a:rPr lang="en-US" baseline="0" dirty="0" smtClean="0"/>
              <a:t> </a:t>
            </a:r>
            <a:r>
              <a:rPr lang="en-US" baseline="0" dirty="0" smtClean="0"/>
              <a:t>2025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oct-25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397</c:v>
                </c:pt>
                <c:pt idx="1">
                  <c:v>373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F46-BE1D-BC39D9C13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67685920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144</cp:revision>
  <dcterms:created xsi:type="dcterms:W3CDTF">2021-08-24T18:17:24Z</dcterms:created>
  <dcterms:modified xsi:type="dcterms:W3CDTF">2025-11-03T20:24:46Z</dcterms:modified>
</cp:coreProperties>
</file>