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09/06/2025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Secretario de Desarrollo Económico (Secretario 19)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</a:t>
            </a:r>
            <a:r>
              <a:rPr lang="es-MX" sz="1100">
                <a:solidFill>
                  <a:schemeClr val="tx1"/>
                </a:solidFill>
              </a:rPr>
              <a:t>de área de </a:t>
            </a:r>
            <a:r>
              <a:rPr lang="es-MX" sz="1100" dirty="0">
                <a:solidFill>
                  <a:schemeClr val="tx1"/>
                </a:solidFill>
              </a:rPr>
              <a:t>Mejora Regulatoria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Dirección de área de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 Planeación Económica y Competitividad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(Dirección de Área 15)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 de Área Administrativa (15)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Transparencia y Coord. De Archivos (subdirección 14)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/>
              <a:t>)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 de Asuntos Jurídicos y Derechos Humanos </a:t>
            </a:r>
            <a:r>
              <a:rPr lang="es-MX" sz="1000" dirty="0">
                <a:solidFill>
                  <a:schemeClr val="tx1"/>
                </a:solidFill>
              </a:rPr>
              <a:t>(15)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Dirección  de Área Fomento a la Micro, Pequeña y Mediana Empresa                         (Direccion de área 15)</a:t>
            </a: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Técnica de Minería            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3"/>
            <a:ext cx="1440000" cy="743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De Área de Desarrollo Comercial y Servicios y Encadenamiento Productivo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Secretaría Particular (</a:t>
            </a:r>
            <a:r>
              <a:rPr lang="es-MX" sz="110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(13-23)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</a:t>
            </a:r>
            <a:r>
              <a:rPr lang="es-MX" sz="1100" dirty="0"/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8202382" y="32324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8202382" y="244644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Representante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/>
              <a:t>1 Secretaria Particular</a:t>
            </a:r>
            <a:endParaRPr lang="es-MX" sz="9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7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/>
              <a:t>10 </a:t>
            </a:r>
            <a:r>
              <a:rPr lang="es-MX" sz="900" dirty="0"/>
              <a:t>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abogado especializado</a:t>
            </a:r>
          </a:p>
        </p:txBody>
      </p:sp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>
            <a:off x="2047669" y="2424970"/>
            <a:ext cx="2072396" cy="2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>
            <a:off x="7998350" y="2701148"/>
            <a:ext cx="0" cy="893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V="1">
            <a:off x="8002992" y="270115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flipV="1">
            <a:off x="8008252" y="3599761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9"/>
          <p:cNvSpPr/>
          <p:nvPr/>
        </p:nvSpPr>
        <p:spPr>
          <a:xfrm>
            <a:off x="10077079" y="442535"/>
            <a:ext cx="1440000" cy="571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Representación del Gobierno del Estado en  CDMX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(Titular 19)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ángulo 80"/>
          <p:cNvSpPr/>
          <p:nvPr/>
        </p:nvSpPr>
        <p:spPr>
          <a:xfrm>
            <a:off x="4797157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4" name="Rectángulo 83"/>
          <p:cNvSpPr/>
          <p:nvPr/>
        </p:nvSpPr>
        <p:spPr>
          <a:xfrm>
            <a:off x="375312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6" name="Rectángulo 85"/>
          <p:cNvSpPr/>
          <p:nvPr/>
        </p:nvSpPr>
        <p:spPr>
          <a:xfrm>
            <a:off x="2727657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5842071" y="593014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9" name="Rectángulo 52"/>
          <p:cNvSpPr/>
          <p:nvPr/>
        </p:nvSpPr>
        <p:spPr>
          <a:xfrm>
            <a:off x="10107497" y="1204887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Representación del Gob. Del Edo. en México (Dirección de área 15)</a:t>
            </a:r>
          </a:p>
        </p:txBody>
      </p:sp>
      <p:sp>
        <p:nvSpPr>
          <p:cNvPr id="98" name="Rectángulo 52"/>
          <p:cNvSpPr/>
          <p:nvPr/>
        </p:nvSpPr>
        <p:spPr>
          <a:xfrm>
            <a:off x="10142788" y="197362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sp>
        <p:nvSpPr>
          <p:cNvPr id="100" name="Rectángulo 52"/>
          <p:cNvSpPr/>
          <p:nvPr/>
        </p:nvSpPr>
        <p:spPr>
          <a:xfrm>
            <a:off x="10127023" y="270409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cxnSp>
        <p:nvCxnSpPr>
          <p:cNvPr id="101" name="161 Conector recto"/>
          <p:cNvCxnSpPr/>
          <p:nvPr/>
        </p:nvCxnSpPr>
        <p:spPr>
          <a:xfrm>
            <a:off x="10879362" y="177124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62 Conector recto"/>
          <p:cNvCxnSpPr/>
          <p:nvPr/>
        </p:nvCxnSpPr>
        <p:spPr>
          <a:xfrm>
            <a:off x="10884615" y="25122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86" idx="0"/>
            <a:endCxn id="69" idx="0"/>
          </p:cNvCxnSpPr>
          <p:nvPr/>
        </p:nvCxnSpPr>
        <p:spPr>
          <a:xfrm rot="5400000" flipH="1" flipV="1">
            <a:off x="5331474" y="3839943"/>
            <a:ext cx="12700" cy="416770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64 Conector recto"/>
          <p:cNvCxnSpPr/>
          <p:nvPr/>
        </p:nvCxnSpPr>
        <p:spPr>
          <a:xfrm>
            <a:off x="4273087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64 Conector recto"/>
          <p:cNvCxnSpPr/>
          <p:nvPr/>
        </p:nvCxnSpPr>
        <p:spPr>
          <a:xfrm>
            <a:off x="5317119" y="573045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/>
          <p:cNvSpPr/>
          <p:nvPr/>
        </p:nvSpPr>
        <p:spPr>
          <a:xfrm>
            <a:off x="689536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71" name="164 Conector recto"/>
          <p:cNvCxnSpPr/>
          <p:nvPr/>
        </p:nvCxnSpPr>
        <p:spPr>
          <a:xfrm>
            <a:off x="6326763" y="5711394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ángulo 74"/>
          <p:cNvSpPr/>
          <p:nvPr/>
        </p:nvSpPr>
        <p:spPr>
          <a:xfrm>
            <a:off x="2591748" y="2719635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8" name="Conector angular 7"/>
          <p:cNvCxnSpPr/>
          <p:nvPr/>
        </p:nvCxnSpPr>
        <p:spPr>
          <a:xfrm rot="10800000" flipV="1">
            <a:off x="3631674" y="1522837"/>
            <a:ext cx="517597" cy="150840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n 7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" t="4059" r="8356" b="15214"/>
          <a:stretch/>
        </p:blipFill>
        <p:spPr bwMode="auto">
          <a:xfrm>
            <a:off x="289257" y="122001"/>
            <a:ext cx="2438400" cy="612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353</Words>
  <Application>Microsoft Office PowerPoint</Application>
  <PresentationFormat>Panorámica</PresentationFormat>
  <Paragraphs>46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PERSONAL1GESLP@outlook.com</cp:lastModifiedBy>
  <cp:revision>59</cp:revision>
  <cp:lastPrinted>2025-02-04T19:14:43Z</cp:lastPrinted>
  <dcterms:created xsi:type="dcterms:W3CDTF">1601-01-04T16:26:07Z</dcterms:created>
  <dcterms:modified xsi:type="dcterms:W3CDTF">2025-06-09T18:29:19Z</dcterms:modified>
</cp:coreProperties>
</file>