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131A-3841-4DBF-B2F3-165D2B7C4ABE}" type="datetimeFigureOut">
              <a:rPr lang="es-MX" smtClean="0"/>
              <a:t>01/10/2025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0425E-3A22-4E94-9951-AD0948CC45C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073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131A-3841-4DBF-B2F3-165D2B7C4ABE}" type="datetimeFigureOut">
              <a:rPr lang="es-MX" smtClean="0"/>
              <a:t>01/10/2025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0425E-3A22-4E94-9951-AD0948CC45C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07086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131A-3841-4DBF-B2F3-165D2B7C4ABE}" type="datetimeFigureOut">
              <a:rPr lang="es-MX" smtClean="0"/>
              <a:t>01/10/2025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0425E-3A22-4E94-9951-AD0948CC45C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02893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131A-3841-4DBF-B2F3-165D2B7C4ABE}" type="datetimeFigureOut">
              <a:rPr lang="es-MX" smtClean="0"/>
              <a:t>01/10/2025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0425E-3A22-4E94-9951-AD0948CC45C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74833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131A-3841-4DBF-B2F3-165D2B7C4ABE}" type="datetimeFigureOut">
              <a:rPr lang="es-MX" smtClean="0"/>
              <a:t>01/10/2025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0425E-3A22-4E94-9951-AD0948CC45C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4762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131A-3841-4DBF-B2F3-165D2B7C4ABE}" type="datetimeFigureOut">
              <a:rPr lang="es-MX" smtClean="0"/>
              <a:t>01/10/2025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0425E-3A22-4E94-9951-AD0948CC45C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9003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131A-3841-4DBF-B2F3-165D2B7C4ABE}" type="datetimeFigureOut">
              <a:rPr lang="es-MX" smtClean="0"/>
              <a:t>01/10/2025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0425E-3A22-4E94-9951-AD0948CC45C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14675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131A-3841-4DBF-B2F3-165D2B7C4ABE}" type="datetimeFigureOut">
              <a:rPr lang="es-MX" smtClean="0"/>
              <a:t>01/10/2025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0425E-3A22-4E94-9951-AD0948CC45C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01359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131A-3841-4DBF-B2F3-165D2B7C4ABE}" type="datetimeFigureOut">
              <a:rPr lang="es-MX" smtClean="0"/>
              <a:t>01/10/2025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0425E-3A22-4E94-9951-AD0948CC45C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7149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131A-3841-4DBF-B2F3-165D2B7C4ABE}" type="datetimeFigureOut">
              <a:rPr lang="es-MX" smtClean="0"/>
              <a:t>01/10/2025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0425E-3A22-4E94-9951-AD0948CC45C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68574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131A-3841-4DBF-B2F3-165D2B7C4ABE}" type="datetimeFigureOut">
              <a:rPr lang="es-MX" smtClean="0"/>
              <a:t>01/10/2025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0425E-3A22-4E94-9951-AD0948CC45C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40629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C131A-3841-4DBF-B2F3-165D2B7C4ABE}" type="datetimeFigureOut">
              <a:rPr lang="es-MX" smtClean="0"/>
              <a:t>01/10/2025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80425E-3A22-4E94-9951-AD0948CC45C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83303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6329" y="0"/>
            <a:ext cx="5165671" cy="6859472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84183"/>
            <a:ext cx="7026329" cy="3621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904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ADMINISTRACION</dc:creator>
  <cp:lastModifiedBy>ADMINISTRACION</cp:lastModifiedBy>
  <cp:revision>2</cp:revision>
  <dcterms:created xsi:type="dcterms:W3CDTF">2025-10-01T15:39:36Z</dcterms:created>
  <dcterms:modified xsi:type="dcterms:W3CDTF">2025-10-01T15:43:45Z</dcterms:modified>
</cp:coreProperties>
</file>