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8" d="100"/>
          <a:sy n="48" d="100"/>
        </p:scale>
        <p:origin x="22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24/06/2025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LTAIPSLP85IO3</a:t>
            </a:r>
          </a:p>
          <a:p>
            <a:pPr algn="ctr"/>
            <a:endParaRPr lang="es-MX" sz="2000" b="1" dirty="0" smtClean="0"/>
          </a:p>
          <a:p>
            <a:pPr algn="just"/>
            <a:r>
              <a:rPr lang="es-ES" dirty="0"/>
              <a:t>“Este sujeto obligado si está facultado para generar la información requerida". </a:t>
            </a:r>
            <a:r>
              <a:rPr lang="es-ES" b="1" dirty="0"/>
              <a:t>LEY </a:t>
            </a:r>
            <a:r>
              <a:rPr lang="es-ES" b="1" dirty="0" smtClean="0"/>
              <a:t>GENERAL </a:t>
            </a:r>
            <a:r>
              <a:rPr lang="es-ES" b="1" dirty="0"/>
              <a:t>DE PESCA Y ACUACULTURA SUSTENTABLE </a:t>
            </a:r>
            <a:r>
              <a:rPr lang="es-ES" dirty="0"/>
              <a:t>ARTÍCULO</a:t>
            </a:r>
            <a:r>
              <a:rPr lang="es-ES" b="1" dirty="0"/>
              <a:t> </a:t>
            </a:r>
            <a:r>
              <a:rPr lang="es-ES" dirty="0"/>
              <a:t>6o.- La </a:t>
            </a:r>
            <a:r>
              <a:rPr lang="es-ES" dirty="0" smtClean="0"/>
              <a:t>Federación</a:t>
            </a:r>
            <a:r>
              <a:rPr lang="es-ES" dirty="0"/>
              <a:t>, las Entidades Federativas, los Municipios y, en su caso, las </a:t>
            </a:r>
            <a:r>
              <a:rPr lang="es-ES" dirty="0" smtClean="0"/>
              <a:t>demarcaciones </a:t>
            </a:r>
            <a:r>
              <a:rPr lang="es-ES" dirty="0"/>
              <a:t>territoriales de la Ciudad de México, ejercerán sus atribuciones </a:t>
            </a:r>
            <a:r>
              <a:rPr lang="es-ES" dirty="0" smtClean="0"/>
              <a:t>en materia </a:t>
            </a:r>
            <a:r>
              <a:rPr lang="es-ES" dirty="0"/>
              <a:t>de pesca y acuacultura sustentables de conformidad con la distribución de </a:t>
            </a:r>
            <a:r>
              <a:rPr lang="es-ES" dirty="0" smtClean="0"/>
              <a:t>competencias </a:t>
            </a:r>
            <a:r>
              <a:rPr lang="es-ES" dirty="0"/>
              <a:t>prevista en esta Ley y en otros ordenamientos legales. Sin embargo  </a:t>
            </a:r>
          </a:p>
          <a:p>
            <a:pPr algn="just"/>
            <a:r>
              <a:rPr lang="es-ES" b="1" dirty="0"/>
              <a:t>EL MUNICIPIO DE </a:t>
            </a:r>
            <a:r>
              <a:rPr lang="es-ES" b="1" dirty="0" smtClean="0"/>
              <a:t>SANTO DOMINGO NO </a:t>
            </a:r>
            <a:r>
              <a:rPr lang="es-ES" b="1" dirty="0"/>
              <a:t>CUENTA CON ACTIVOS Y </a:t>
            </a:r>
            <a:r>
              <a:rPr lang="es-ES" b="1" dirty="0" smtClean="0"/>
              <a:t>UNIDADES ECONÓMICAS </a:t>
            </a:r>
            <a:r>
              <a:rPr lang="es-ES" b="1" dirty="0"/>
              <a:t>DE PESCA Y ACUACULTURA.</a:t>
            </a:r>
            <a:endParaRPr lang="es-MX" b="1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344</TotalTime>
  <Words>94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verònica ramos</dc:creator>
  <cp:lastModifiedBy>USUARIO</cp:lastModifiedBy>
  <cp:revision>12</cp:revision>
  <dcterms:created xsi:type="dcterms:W3CDTF">2025-03-19T18:10:06Z</dcterms:created>
  <dcterms:modified xsi:type="dcterms:W3CDTF">2025-06-24T17:03:58Z</dcterms:modified>
</cp:coreProperties>
</file>