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65E2-2236-442A-956B-8AED920CA77F}" type="datetimeFigureOut">
              <a:rPr lang="es-MX" smtClean="0"/>
              <a:t>03/05/2025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0DE2-3CCD-4015-8430-6F8C39023F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606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65E2-2236-442A-956B-8AED920CA77F}" type="datetimeFigureOut">
              <a:rPr lang="es-MX" smtClean="0"/>
              <a:t>03/05/2025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0DE2-3CCD-4015-8430-6F8C39023F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770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65E2-2236-442A-956B-8AED920CA77F}" type="datetimeFigureOut">
              <a:rPr lang="es-MX" smtClean="0"/>
              <a:t>03/05/2025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0DE2-3CCD-4015-8430-6F8C39023F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1829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65E2-2236-442A-956B-8AED920CA77F}" type="datetimeFigureOut">
              <a:rPr lang="es-MX" smtClean="0"/>
              <a:t>03/05/2025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0DE2-3CCD-4015-8430-6F8C39023F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807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65E2-2236-442A-956B-8AED920CA77F}" type="datetimeFigureOut">
              <a:rPr lang="es-MX" smtClean="0"/>
              <a:t>03/05/2025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0DE2-3CCD-4015-8430-6F8C39023F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190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65E2-2236-442A-956B-8AED920CA77F}" type="datetimeFigureOut">
              <a:rPr lang="es-MX" smtClean="0"/>
              <a:t>03/05/2025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0DE2-3CCD-4015-8430-6F8C39023F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6481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65E2-2236-442A-956B-8AED920CA77F}" type="datetimeFigureOut">
              <a:rPr lang="es-MX" smtClean="0"/>
              <a:t>03/05/2025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0DE2-3CCD-4015-8430-6F8C39023F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7404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65E2-2236-442A-956B-8AED920CA77F}" type="datetimeFigureOut">
              <a:rPr lang="es-MX" smtClean="0"/>
              <a:t>03/05/2025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0DE2-3CCD-4015-8430-6F8C39023F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601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65E2-2236-442A-956B-8AED920CA77F}" type="datetimeFigureOut">
              <a:rPr lang="es-MX" smtClean="0"/>
              <a:t>03/05/2025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0DE2-3CCD-4015-8430-6F8C39023F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5697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65E2-2236-442A-956B-8AED920CA77F}" type="datetimeFigureOut">
              <a:rPr lang="es-MX" smtClean="0"/>
              <a:t>03/05/2025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0DE2-3CCD-4015-8430-6F8C39023F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5967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65E2-2236-442A-956B-8AED920CA77F}" type="datetimeFigureOut">
              <a:rPr lang="es-MX" smtClean="0"/>
              <a:t>03/05/2025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0DE2-3CCD-4015-8430-6F8C39023F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723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665E2-2236-442A-956B-8AED920CA77F}" type="datetimeFigureOut">
              <a:rPr lang="es-MX" smtClean="0"/>
              <a:t>03/05/2025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50DE2-3CCD-4015-8430-6F8C39023F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299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89" y="693583"/>
            <a:ext cx="11842701" cy="580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317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2025-05-03T17:43:43Z</dcterms:created>
  <dcterms:modified xsi:type="dcterms:W3CDTF">2025-05-03T17:44:57Z</dcterms:modified>
</cp:coreProperties>
</file>