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26AA2-FDF7-4A19-B4CC-F1E4C63C940F}" type="datetimeFigureOut">
              <a:rPr lang="es-MX" smtClean="0"/>
              <a:t>16/10/2025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0AB5-632E-46C1-9548-DB0F8210179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2812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26AA2-FDF7-4A19-B4CC-F1E4C63C940F}" type="datetimeFigureOut">
              <a:rPr lang="es-MX" smtClean="0"/>
              <a:t>16/10/2025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0AB5-632E-46C1-9548-DB0F8210179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236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26AA2-FDF7-4A19-B4CC-F1E4C63C940F}" type="datetimeFigureOut">
              <a:rPr lang="es-MX" smtClean="0"/>
              <a:t>16/10/2025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0AB5-632E-46C1-9548-DB0F8210179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6834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26AA2-FDF7-4A19-B4CC-F1E4C63C940F}" type="datetimeFigureOut">
              <a:rPr lang="es-MX" smtClean="0"/>
              <a:t>16/10/2025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0AB5-632E-46C1-9548-DB0F8210179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0505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26AA2-FDF7-4A19-B4CC-F1E4C63C940F}" type="datetimeFigureOut">
              <a:rPr lang="es-MX" smtClean="0"/>
              <a:t>16/10/2025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0AB5-632E-46C1-9548-DB0F8210179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519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26AA2-FDF7-4A19-B4CC-F1E4C63C940F}" type="datetimeFigureOut">
              <a:rPr lang="es-MX" smtClean="0"/>
              <a:t>16/10/2025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0AB5-632E-46C1-9548-DB0F8210179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8462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26AA2-FDF7-4A19-B4CC-F1E4C63C940F}" type="datetimeFigureOut">
              <a:rPr lang="es-MX" smtClean="0"/>
              <a:t>16/10/2025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0AB5-632E-46C1-9548-DB0F8210179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8487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26AA2-FDF7-4A19-B4CC-F1E4C63C940F}" type="datetimeFigureOut">
              <a:rPr lang="es-MX" smtClean="0"/>
              <a:t>16/10/2025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0AB5-632E-46C1-9548-DB0F8210179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265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26AA2-FDF7-4A19-B4CC-F1E4C63C940F}" type="datetimeFigureOut">
              <a:rPr lang="es-MX" smtClean="0"/>
              <a:t>16/10/2025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0AB5-632E-46C1-9548-DB0F8210179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020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26AA2-FDF7-4A19-B4CC-F1E4C63C940F}" type="datetimeFigureOut">
              <a:rPr lang="es-MX" smtClean="0"/>
              <a:t>16/10/2025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0AB5-632E-46C1-9548-DB0F8210179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239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26AA2-FDF7-4A19-B4CC-F1E4C63C940F}" type="datetimeFigureOut">
              <a:rPr lang="es-MX" smtClean="0"/>
              <a:t>16/10/2025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0AB5-632E-46C1-9548-DB0F8210179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6901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26AA2-FDF7-4A19-B4CC-F1E4C63C940F}" type="datetimeFigureOut">
              <a:rPr lang="es-MX" smtClean="0"/>
              <a:t>16/10/2025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00AB5-632E-46C1-9548-DB0F8210179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1709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338" y="17252"/>
            <a:ext cx="3686810" cy="681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190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1</cp:revision>
  <dcterms:created xsi:type="dcterms:W3CDTF">2025-10-16T19:31:48Z</dcterms:created>
  <dcterms:modified xsi:type="dcterms:W3CDTF">2025-10-16T19:32:56Z</dcterms:modified>
</cp:coreProperties>
</file>