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60" d="100"/>
          <a:sy n="60" d="100"/>
        </p:scale>
        <p:origin x="96" y="10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F4D86A4-3F5F-AEA9-19BD-54659001781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08E2AD2F-5686-5BBE-3D60-2A2B069750D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14BE5951-6E1E-C0A9-DD07-8CFC56E73F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1CB578-DDF3-4930-9BAD-5D1A1732F833}" type="datetimeFigureOut">
              <a:rPr lang="es-MX" smtClean="0"/>
              <a:t>08/10/2025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61967580-12F8-8D00-3FE3-6921870073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73C6FA8-61F8-CA2B-C292-172DB5B15C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0CE608-0431-45FD-926E-E2776E616ADA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2798980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8B764A7-CB49-9886-0CBF-D21BC67E85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D31FC068-199E-D958-CFA2-89806517280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17FE1240-4C87-0398-4793-6FE951552D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1CB578-DDF3-4930-9BAD-5D1A1732F833}" type="datetimeFigureOut">
              <a:rPr lang="es-MX" smtClean="0"/>
              <a:t>08/10/2025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BC9BCB6C-76C4-E793-DFF4-430D5204B6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A6ACA6EB-279D-AB37-27D7-907A6E5423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0CE608-0431-45FD-926E-E2776E616ADA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3279952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BF823A9-02BC-4112-45E1-53494B30A4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350D3DDB-859D-4FA9-4140-CE45D83D07E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F353BD09-FB65-916D-C169-469A5D43B8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1CB578-DDF3-4930-9BAD-5D1A1732F833}" type="datetimeFigureOut">
              <a:rPr lang="es-MX" smtClean="0"/>
              <a:t>08/10/2025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E05D5F1D-6CEC-C378-C311-DE2FAF9A50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A464F324-B2CB-FF52-305B-7ABC7A8E6F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0CE608-0431-45FD-926E-E2776E616ADA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9086389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9AB628A-D448-9E5C-93AE-E1B0A9CB91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8FB24A2B-0CD7-7809-DB4E-37CEB21D9CF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F3EB702C-A76B-9EC3-B638-917F63AFCAD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B8E0B31A-D7F2-E77E-F500-195760599D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1CB578-DDF3-4930-9BAD-5D1A1732F833}" type="datetimeFigureOut">
              <a:rPr lang="es-MX" smtClean="0"/>
              <a:t>08/10/2025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6E6C6801-3D42-4314-2BB8-2FBFB0DE11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C43DA98A-4833-4845-BAEE-C5993EEDBC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0CE608-0431-45FD-926E-E2776E616ADA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0880353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12B01C2-39C9-71D7-5DC8-F8725FBDD6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75B7859C-293B-6716-D9F5-E4BF73276D5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ADCA72D7-EF2E-C015-62A9-4347F10A16A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04A32356-5654-5777-B815-D78B6EB869B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10775609-CAB2-4162-D613-09E3E96CA26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05AAE075-59A2-3B2C-2209-23CE28C202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1CB578-DDF3-4930-9BAD-5D1A1732F833}" type="datetimeFigureOut">
              <a:rPr lang="es-MX" smtClean="0"/>
              <a:t>08/10/2025</a:t>
            </a:fld>
            <a:endParaRPr lang="es-MX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2EB6AE64-86FE-7F66-B282-A1D1ABE976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D640FA32-918A-1312-1A4B-C1A0C68137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0CE608-0431-45FD-926E-E2776E616ADA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0204236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FDECE9F-BA53-7C49-7760-71B75A7E88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A05E4637-05AE-7352-CAC6-D2D8A21623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1CB578-DDF3-4930-9BAD-5D1A1732F833}" type="datetimeFigureOut">
              <a:rPr lang="es-MX" smtClean="0"/>
              <a:t>08/10/2025</a:t>
            </a:fld>
            <a:endParaRPr lang="es-MX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3C356148-6468-C4FD-D28E-B96D4CCC45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939FDE28-95AC-BCD6-163A-F5B4FBC9C8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0CE608-0431-45FD-926E-E2776E616ADA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0920544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08A4A5CF-11A9-D182-BEB2-3414059BD9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1CB578-DDF3-4930-9BAD-5D1A1732F833}" type="datetimeFigureOut">
              <a:rPr lang="es-MX" smtClean="0"/>
              <a:t>08/10/2025</a:t>
            </a:fld>
            <a:endParaRPr lang="es-MX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F466E892-E175-AE6A-D3BC-C85FF187BA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983C065E-6729-BA8A-3CA2-F176864D20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0CE608-0431-45FD-926E-E2776E616ADA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9029441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A9538B6-34A3-1FE1-C24B-D56F7F648B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6F8A4B77-324E-26E7-9C9C-3390EA11806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6D7F0ACA-F921-FD05-9FFB-52CAF546764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261CD5B0-C581-D520-ABD5-FB7B5176A4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1CB578-DDF3-4930-9BAD-5D1A1732F833}" type="datetimeFigureOut">
              <a:rPr lang="es-MX" smtClean="0"/>
              <a:t>08/10/2025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8B3F7FB9-9274-1017-1A0C-0C57B2CEAB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0467A041-4A1D-6363-4E28-05CE2C3D0E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0CE608-0431-45FD-926E-E2776E616ADA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8990061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5524EF5-BFCC-9247-EB65-66ADD66400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1AA144EF-A7CA-41A9-B5E4-6A6FB99811D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MX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168FA735-6056-414A-E6EB-EB0D8AC55C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EEC71539-F2DD-2664-77C8-AEDA2B059E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1CB578-DDF3-4930-9BAD-5D1A1732F833}" type="datetimeFigureOut">
              <a:rPr lang="es-MX" smtClean="0"/>
              <a:t>08/10/2025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2A9D1338-364C-0CEB-F9C0-0A34E3EAD0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1B93DDD2-A6EE-3142-3D08-D4324DC0B9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0CE608-0431-45FD-926E-E2776E616ADA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8148093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64C2810-5359-2ADE-A149-5163F7F8D2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8AA50BFD-9750-83C8-C9A8-847DE998FCE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153197F6-EDC7-D3EB-B99D-0DC9E8B9E5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1CB578-DDF3-4930-9BAD-5D1A1732F833}" type="datetimeFigureOut">
              <a:rPr lang="es-MX" smtClean="0"/>
              <a:t>08/10/2025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87745825-6262-B791-C149-D40E8560C2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65D8A0C0-EFF0-C46D-41BF-95ACA9D5AA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0CE608-0431-45FD-926E-E2776E616ADA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425646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7E6BD14A-353A-D2E3-6F87-EEE51ABBF10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F2E9F850-13AD-7E10-0776-96DBC648A74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7B30BF41-E5E3-8338-E09C-C6565D18E5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1CB578-DDF3-4930-9BAD-5D1A1732F833}" type="datetimeFigureOut">
              <a:rPr lang="es-MX" smtClean="0"/>
              <a:t>08/10/2025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0F261C6E-C4DE-034F-5BC9-A3EB214D91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D6F8EC38-3329-FBB3-BF32-852BA5F210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0CE608-0431-45FD-926E-E2776E616ADA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1921941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DBE00C89-D607-86C7-C35D-D72480F255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537D418A-5B94-975F-138F-1855692AA00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2A631F2-B5AE-9410-1973-5FD7530EEBD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11CB578-DDF3-4930-9BAD-5D1A1732F833}" type="datetimeFigureOut">
              <a:rPr lang="es-MX" smtClean="0"/>
              <a:t>08/10/2025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1AA76EE6-316C-9C1A-0820-8C6117DDB47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FBE8107-C262-B820-031C-8F0001C4574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70CE608-0431-45FD-926E-E2776E616ADA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5207767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7BDAC5B6-20CE-447F-8BA1-F2274AC7AE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D1D22B31-BF8F-446B-9009-8A251FB177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custGeom>
            <a:avLst/>
            <a:gdLst>
              <a:gd name="connsiteX0" fmla="*/ 3094406 w 12192000"/>
              <a:gd name="connsiteY0" fmla="*/ 283966 h 6858000"/>
              <a:gd name="connsiteX1" fmla="*/ 3038833 w 12192000"/>
              <a:gd name="connsiteY1" fmla="*/ 309661 h 6858000"/>
              <a:gd name="connsiteX2" fmla="*/ 3348384 w 12192000"/>
              <a:gd name="connsiteY2" fmla="*/ 406000 h 6858000"/>
              <a:gd name="connsiteX3" fmla="*/ 2864309 w 12192000"/>
              <a:gd name="connsiteY3" fmla="*/ 355295 h 6858000"/>
              <a:gd name="connsiteX4" fmla="*/ 2856039 w 12192000"/>
              <a:gd name="connsiteY4" fmla="*/ 388058 h 6858000"/>
              <a:gd name="connsiteX5" fmla="*/ 3405794 w 12192000"/>
              <a:gd name="connsiteY5" fmla="*/ 512089 h 6858000"/>
              <a:gd name="connsiteX6" fmla="*/ 3356651 w 12192000"/>
              <a:gd name="connsiteY6" fmla="*/ 531204 h 6858000"/>
              <a:gd name="connsiteX7" fmla="*/ 3064552 w 12192000"/>
              <a:gd name="connsiteY7" fmla="*/ 483228 h 6858000"/>
              <a:gd name="connsiteX8" fmla="*/ 3005765 w 12192000"/>
              <a:gd name="connsiteY8" fmla="*/ 495708 h 6858000"/>
              <a:gd name="connsiteX9" fmla="*/ 3034700 w 12192000"/>
              <a:gd name="connsiteY9" fmla="*/ 553823 h 6858000"/>
              <a:gd name="connsiteX10" fmla="*/ 3161459 w 12192000"/>
              <a:gd name="connsiteY10" fmla="*/ 576445 h 6858000"/>
              <a:gd name="connsiteX11" fmla="*/ 3358949 w 12192000"/>
              <a:gd name="connsiteY11" fmla="*/ 712961 h 6858000"/>
              <a:gd name="connsiteX12" fmla="*/ 3059960 w 12192000"/>
              <a:gd name="connsiteY12" fmla="*/ 696576 h 6858000"/>
              <a:gd name="connsiteX13" fmla="*/ 3007143 w 12192000"/>
              <a:gd name="connsiteY13" fmla="*/ 729732 h 6858000"/>
              <a:gd name="connsiteX14" fmla="*/ 2986935 w 12192000"/>
              <a:gd name="connsiteY14" fmla="*/ 772635 h 6858000"/>
              <a:gd name="connsiteX15" fmla="*/ 2871197 w 12192000"/>
              <a:gd name="connsiteY15" fmla="*/ 808127 h 6858000"/>
              <a:gd name="connsiteX16" fmla="*/ 3053071 w 12192000"/>
              <a:gd name="connsiteY16" fmla="*/ 847913 h 6858000"/>
              <a:gd name="connsiteX17" fmla="*/ 2858796 w 12192000"/>
              <a:gd name="connsiteY17" fmla="*/ 847913 h 6858000"/>
              <a:gd name="connsiteX18" fmla="*/ 2635588 w 12192000"/>
              <a:gd name="connsiteY18" fmla="*/ 820611 h 6858000"/>
              <a:gd name="connsiteX19" fmla="*/ 2397683 w 12192000"/>
              <a:gd name="connsiteY19" fmla="*/ 829190 h 6858000"/>
              <a:gd name="connsiteX20" fmla="*/ 1921874 w 12192000"/>
              <a:gd name="connsiteY20" fmla="*/ 778877 h 6858000"/>
              <a:gd name="connsiteX21" fmla="*/ 1695450 w 12192000"/>
              <a:gd name="connsiteY21" fmla="*/ 782386 h 6858000"/>
              <a:gd name="connsiteX22" fmla="*/ 2954324 w 12192000"/>
              <a:gd name="connsiteY22" fmla="*/ 1120940 h 6858000"/>
              <a:gd name="connsiteX23" fmla="*/ 2890028 w 12192000"/>
              <a:gd name="connsiteY23" fmla="*/ 1195435 h 6858000"/>
              <a:gd name="connsiteX24" fmla="*/ 3153652 w 12192000"/>
              <a:gd name="connsiteY24" fmla="*/ 1276563 h 6858000"/>
              <a:gd name="connsiteX25" fmla="*/ 3218410 w 12192000"/>
              <a:gd name="connsiteY25" fmla="*/ 1356911 h 6858000"/>
              <a:gd name="connsiteX26" fmla="*/ 3137118 w 12192000"/>
              <a:gd name="connsiteY26" fmla="*/ 1349891 h 6858000"/>
              <a:gd name="connsiteX27" fmla="*/ 3067309 w 12192000"/>
              <a:gd name="connsiteY27" fmla="*/ 1365102 h 6858000"/>
              <a:gd name="connsiteX28" fmla="*/ 3096243 w 12192000"/>
              <a:gd name="connsiteY28" fmla="*/ 1467292 h 6858000"/>
              <a:gd name="connsiteX29" fmla="*/ 3468716 w 12192000"/>
              <a:gd name="connsiteY29" fmla="*/ 1599125 h 6858000"/>
              <a:gd name="connsiteX30" fmla="*/ 3502241 w 12192000"/>
              <a:gd name="connsiteY30" fmla="*/ 1642029 h 6858000"/>
              <a:gd name="connsiteX31" fmla="*/ 3457692 w 12192000"/>
              <a:gd name="connsiteY31" fmla="*/ 1672453 h 6858000"/>
              <a:gd name="connsiteX32" fmla="*/ 3337362 w 12192000"/>
              <a:gd name="connsiteY32" fmla="*/ 1688053 h 6858000"/>
              <a:gd name="connsiteX33" fmla="*/ 3505915 w 12192000"/>
              <a:gd name="connsiteY33" fmla="*/ 1834318 h 6858000"/>
              <a:gd name="connsiteX34" fmla="*/ 3567458 w 12192000"/>
              <a:gd name="connsiteY34" fmla="*/ 1874880 h 6858000"/>
              <a:gd name="connsiteX35" fmla="*/ 3672634 w 12192000"/>
              <a:gd name="connsiteY35" fmla="*/ 1937678 h 6858000"/>
              <a:gd name="connsiteX36" fmla="*/ 3674470 w 12192000"/>
              <a:gd name="connsiteY36" fmla="*/ 1956789 h 6858000"/>
              <a:gd name="connsiteX37" fmla="*/ 3531176 w 12192000"/>
              <a:gd name="connsiteY37" fmla="*/ 2024266 h 6858000"/>
              <a:gd name="connsiteX38" fmla="*/ 3272604 w 12192000"/>
              <a:gd name="connsiteY38" fmla="*/ 2005933 h 6858000"/>
              <a:gd name="connsiteX39" fmla="*/ 3654720 w 12192000"/>
              <a:gd name="connsiteY39" fmla="*/ 2106564 h 6858000"/>
              <a:gd name="connsiteX40" fmla="*/ 2417892 w 12192000"/>
              <a:gd name="connsiteY40" fmla="*/ 1866690 h 6858000"/>
              <a:gd name="connsiteX41" fmla="*/ 2496888 w 12192000"/>
              <a:gd name="connsiteY41" fmla="*/ 1929487 h 6858000"/>
              <a:gd name="connsiteX42" fmla="*/ 2929526 w 12192000"/>
              <a:gd name="connsiteY42" fmla="*/ 2094862 h 6858000"/>
              <a:gd name="connsiteX43" fmla="*/ 3052152 w 12192000"/>
              <a:gd name="connsiteY43" fmla="*/ 2198613 h 6858000"/>
              <a:gd name="connsiteX44" fmla="*/ 3180748 w 12192000"/>
              <a:gd name="connsiteY44" fmla="*/ 2255948 h 6858000"/>
              <a:gd name="connsiteX45" fmla="*/ 3361244 w 12192000"/>
              <a:gd name="connsiteY45" fmla="*/ 2254777 h 6858000"/>
              <a:gd name="connsiteX46" fmla="*/ 3489382 w 12192000"/>
              <a:gd name="connsiteY46" fmla="*/ 2342926 h 6858000"/>
              <a:gd name="connsiteX47" fmla="*/ 3355733 w 12192000"/>
              <a:gd name="connsiteY47" fmla="*/ 2361649 h 6858000"/>
              <a:gd name="connsiteX48" fmla="*/ 3199121 w 12192000"/>
              <a:gd name="connsiteY48" fmla="*/ 2347216 h 6858000"/>
              <a:gd name="connsiteX49" fmla="*/ 2861091 w 12192000"/>
              <a:gd name="connsiteY49" fmla="*/ 2351896 h 6858000"/>
              <a:gd name="connsiteX50" fmla="*/ 2667278 w 12192000"/>
              <a:gd name="connsiteY50" fmla="*/ 2369058 h 6858000"/>
              <a:gd name="connsiteX51" fmla="*/ 2221781 w 12192000"/>
              <a:gd name="connsiteY51" fmla="*/ 2339805 h 6858000"/>
              <a:gd name="connsiteX52" fmla="*/ 2247961 w 12192000"/>
              <a:gd name="connsiteY52" fmla="*/ 2414693 h 6858000"/>
              <a:gd name="connsiteX53" fmla="*/ 2231425 w 12192000"/>
              <a:gd name="connsiteY53" fmla="*/ 2479828 h 6858000"/>
              <a:gd name="connsiteX54" fmla="*/ 2224996 w 12192000"/>
              <a:gd name="connsiteY54" fmla="*/ 2621414 h 6858000"/>
              <a:gd name="connsiteX55" fmla="*/ 2229131 w 12192000"/>
              <a:gd name="connsiteY55" fmla="*/ 2644426 h 6858000"/>
              <a:gd name="connsiteX56" fmla="*/ 2129466 w 12192000"/>
              <a:gd name="connsiteY56" fmla="*/ 2659247 h 6858000"/>
              <a:gd name="connsiteX57" fmla="*/ 2723312 w 12192000"/>
              <a:gd name="connsiteY57" fmla="*/ 2953726 h 6858000"/>
              <a:gd name="connsiteX58" fmla="*/ 2326496 w 12192000"/>
              <a:gd name="connsiteY58" fmla="*/ 2878838 h 6858000"/>
              <a:gd name="connsiteX59" fmla="*/ 2272759 w 12192000"/>
              <a:gd name="connsiteY59" fmla="*/ 3002480 h 6858000"/>
              <a:gd name="connsiteX60" fmla="*/ 2459226 w 12192000"/>
              <a:gd name="connsiteY60" fmla="*/ 3112471 h 6858000"/>
              <a:gd name="connsiteX61" fmla="*/ 2528117 w 12192000"/>
              <a:gd name="connsiteY61" fmla="*/ 3330111 h 6858000"/>
              <a:gd name="connsiteX62" fmla="*/ 2494590 w 12192000"/>
              <a:gd name="connsiteY62" fmla="*/ 3529029 h 6858000"/>
              <a:gd name="connsiteX63" fmla="*/ 2414677 w 12192000"/>
              <a:gd name="connsiteY63" fmla="*/ 3592215 h 6858000"/>
              <a:gd name="connsiteX64" fmla="*/ 2298940 w 12192000"/>
              <a:gd name="connsiteY64" fmla="*/ 3705716 h 6858000"/>
              <a:gd name="connsiteX65" fmla="*/ 2227294 w 12192000"/>
              <a:gd name="connsiteY65" fmla="*/ 3775921 h 6858000"/>
              <a:gd name="connsiteX66" fmla="*/ 1978366 w 12192000"/>
              <a:gd name="connsiteY66" fmla="*/ 3748620 h 6858000"/>
              <a:gd name="connsiteX67" fmla="*/ 2310421 w 12192000"/>
              <a:gd name="connsiteY67" fmla="*/ 3926868 h 6858000"/>
              <a:gd name="connsiteX68" fmla="*/ 2041285 w 12192000"/>
              <a:gd name="connsiteY68" fmla="*/ 3904635 h 6858000"/>
              <a:gd name="connsiteX69" fmla="*/ 1953565 w 12192000"/>
              <a:gd name="connsiteY69" fmla="*/ 3917116 h 6858000"/>
              <a:gd name="connsiteX70" fmla="*/ 2003623 w 12192000"/>
              <a:gd name="connsiteY70" fmla="*/ 3974842 h 6858000"/>
              <a:gd name="connsiteX71" fmla="*/ 2201114 w 12192000"/>
              <a:gd name="connsiteY71" fmla="*/ 4072742 h 6858000"/>
              <a:gd name="connsiteX72" fmla="*/ 2608032 w 12192000"/>
              <a:gd name="connsiteY72" fmla="*/ 4337967 h 6858000"/>
              <a:gd name="connsiteX73" fmla="*/ 2213973 w 12192000"/>
              <a:gd name="connsiteY73" fmla="*/ 4216277 h 6858000"/>
              <a:gd name="connsiteX74" fmla="*/ 2629158 w 12192000"/>
              <a:gd name="connsiteY74" fmla="*/ 4488911 h 6858000"/>
              <a:gd name="connsiteX75" fmla="*/ 2721471 w 12192000"/>
              <a:gd name="connsiteY75" fmla="*/ 4579399 h 6858000"/>
              <a:gd name="connsiteX76" fmla="*/ 2907939 w 12192000"/>
              <a:gd name="connsiteY76" fmla="*/ 4804062 h 6858000"/>
              <a:gd name="connsiteX77" fmla="*/ 2898753 w 12192000"/>
              <a:gd name="connsiteY77" fmla="*/ 4829414 h 6858000"/>
              <a:gd name="connsiteX78" fmla="*/ 2683352 w 12192000"/>
              <a:gd name="connsiteY78" fmla="*/ 4793141 h 6858000"/>
              <a:gd name="connsiteX79" fmla="*/ 2962594 w 12192000"/>
              <a:gd name="connsiteY79" fmla="*/ 4981920 h 6858000"/>
              <a:gd name="connsiteX80" fmla="*/ 3251019 w 12192000"/>
              <a:gd name="connsiteY80" fmla="*/ 5127012 h 6858000"/>
              <a:gd name="connsiteX81" fmla="*/ 3046180 w 12192000"/>
              <a:gd name="connsiteY81" fmla="*/ 5104781 h 6858000"/>
              <a:gd name="connsiteX82" fmla="*/ 2764646 w 12192000"/>
              <a:gd name="connsiteY82" fmla="*/ 5021703 h 6858000"/>
              <a:gd name="connsiteX83" fmla="*/ 2666820 w 12192000"/>
              <a:gd name="connsiteY83" fmla="*/ 5052905 h 6858000"/>
              <a:gd name="connsiteX84" fmla="*/ 2933657 w 12192000"/>
              <a:gd name="connsiteY84" fmla="*/ 5190198 h 6858000"/>
              <a:gd name="connsiteX85" fmla="*/ 3086598 w 12192000"/>
              <a:gd name="connsiteY85" fmla="*/ 5253776 h 6858000"/>
              <a:gd name="connsiteX86" fmla="*/ 3147680 w 12192000"/>
              <a:gd name="connsiteY86" fmla="*/ 5302531 h 6858000"/>
              <a:gd name="connsiteX87" fmla="*/ 3322204 w 12192000"/>
              <a:gd name="connsiteY87" fmla="*/ 5476487 h 6858000"/>
              <a:gd name="connsiteX88" fmla="*/ 3834758 w 12192000"/>
              <a:gd name="connsiteY88" fmla="*/ 5666434 h 6858000"/>
              <a:gd name="connsiteX89" fmla="*/ 4314240 w 12192000"/>
              <a:gd name="connsiteY89" fmla="*/ 5902409 h 6858000"/>
              <a:gd name="connsiteX90" fmla="*/ 4688552 w 12192000"/>
              <a:gd name="connsiteY90" fmla="*/ 6049453 h 6858000"/>
              <a:gd name="connsiteX91" fmla="*/ 5634660 w 12192000"/>
              <a:gd name="connsiteY91" fmla="*/ 6238620 h 6858000"/>
              <a:gd name="connsiteX92" fmla="*/ 9222980 w 12192000"/>
              <a:gd name="connsiteY92" fmla="*/ 4955397 h 6858000"/>
              <a:gd name="connsiteX93" fmla="*/ 9268448 w 12192000"/>
              <a:gd name="connsiteY93" fmla="*/ 4917173 h 6858000"/>
              <a:gd name="connsiteX94" fmla="*/ 9442512 w 12192000"/>
              <a:gd name="connsiteY94" fmla="*/ 4773251 h 6858000"/>
              <a:gd name="connsiteX95" fmla="*/ 9590400 w 12192000"/>
              <a:gd name="connsiteY95" fmla="*/ 4643756 h 6858000"/>
              <a:gd name="connsiteX96" fmla="*/ 9513242 w 12192000"/>
              <a:gd name="connsiteY96" fmla="*/ 4600073 h 6858000"/>
              <a:gd name="connsiteX97" fmla="*/ 9617498 w 12192000"/>
              <a:gd name="connsiteY97" fmla="*/ 4476430 h 6858000"/>
              <a:gd name="connsiteX98" fmla="*/ 9949094 w 12192000"/>
              <a:gd name="connsiteY98" fmla="*/ 4095364 h 6858000"/>
              <a:gd name="connsiteX99" fmla="*/ 10094686 w 12192000"/>
              <a:gd name="connsiteY99" fmla="*/ 4011507 h 6858000"/>
              <a:gd name="connsiteX100" fmla="*/ 10271967 w 12192000"/>
              <a:gd name="connsiteY100" fmla="*/ 3800497 h 6858000"/>
              <a:gd name="connsiteX101" fmla="*/ 10297226 w 12192000"/>
              <a:gd name="connsiteY101" fmla="*/ 3751742 h 6858000"/>
              <a:gd name="connsiteX102" fmla="*/ 10260943 w 12192000"/>
              <a:gd name="connsiteY102" fmla="*/ 3689723 h 6858000"/>
              <a:gd name="connsiteX103" fmla="*/ 10233847 w 12192000"/>
              <a:gd name="connsiteY103" fmla="*/ 3627319 h 6858000"/>
              <a:gd name="connsiteX104" fmla="*/ 10269209 w 12192000"/>
              <a:gd name="connsiteY104" fmla="*/ 3608986 h 6858000"/>
              <a:gd name="connsiteX105" fmla="*/ 10496550 w 12192000"/>
              <a:gd name="connsiteY105" fmla="*/ 3577393 h 6858000"/>
              <a:gd name="connsiteX106" fmla="*/ 10364738 w 12192000"/>
              <a:gd name="connsiteY106" fmla="*/ 3458823 h 6858000"/>
              <a:gd name="connsiteX107" fmla="*/ 10132346 w 12192000"/>
              <a:gd name="connsiteY107" fmla="*/ 3282137 h 6858000"/>
              <a:gd name="connsiteX108" fmla="*/ 10026712 w 12192000"/>
              <a:gd name="connsiteY108" fmla="*/ 3156543 h 6858000"/>
              <a:gd name="connsiteX109" fmla="*/ 10014312 w 12192000"/>
              <a:gd name="connsiteY109" fmla="*/ 3044213 h 6858000"/>
              <a:gd name="connsiteX110" fmla="*/ 9806718 w 12192000"/>
              <a:gd name="connsiteY110" fmla="*/ 2977907 h 6858000"/>
              <a:gd name="connsiteX111" fmla="*/ 10001912 w 12192000"/>
              <a:gd name="connsiteY111" fmla="*/ 2740374 h 6858000"/>
              <a:gd name="connsiteX112" fmla="*/ 10021662 w 12192000"/>
              <a:gd name="connsiteY112" fmla="*/ 2691231 h 6858000"/>
              <a:gd name="connsiteX113" fmla="*/ 9904546 w 12192000"/>
              <a:gd name="connsiteY113" fmla="*/ 2515322 h 6858000"/>
              <a:gd name="connsiteX114" fmla="*/ 9885256 w 12192000"/>
              <a:gd name="connsiteY114" fmla="*/ 2487240 h 6858000"/>
              <a:gd name="connsiteX115" fmla="*/ 9842085 w 12192000"/>
              <a:gd name="connsiteY115" fmla="*/ 2431074 h 6858000"/>
              <a:gd name="connsiteX116" fmla="*/ 9718078 w 12192000"/>
              <a:gd name="connsiteY116" fmla="*/ 2417424 h 6858000"/>
              <a:gd name="connsiteX117" fmla="*/ 9782378 w 12192000"/>
              <a:gd name="connsiteY117" fmla="*/ 2377641 h 6858000"/>
              <a:gd name="connsiteX118" fmla="*/ 9907302 w 12192000"/>
              <a:gd name="connsiteY118" fmla="*/ 2243078 h 6858000"/>
              <a:gd name="connsiteX119" fmla="*/ 9824171 w 12192000"/>
              <a:gd name="connsiteY119" fmla="*/ 2114365 h 6858000"/>
              <a:gd name="connsiteX120" fmla="*/ 9818662 w 12192000"/>
              <a:gd name="connsiteY120" fmla="*/ 2043377 h 6858000"/>
              <a:gd name="connsiteX121" fmla="*/ 9958740 w 12192000"/>
              <a:gd name="connsiteY121" fmla="*/ 1952499 h 6858000"/>
              <a:gd name="connsiteX122" fmla="*/ 10064374 w 12192000"/>
              <a:gd name="connsiteY122" fmla="*/ 1916615 h 6858000"/>
              <a:gd name="connsiteX123" fmla="*/ 10113055 w 12192000"/>
              <a:gd name="connsiteY123" fmla="*/ 1865131 h 6858000"/>
              <a:gd name="connsiteX124" fmla="*/ 10055646 w 12192000"/>
              <a:gd name="connsiteY124" fmla="*/ 1822227 h 6858000"/>
              <a:gd name="connsiteX125" fmla="*/ 9800748 w 12192000"/>
              <a:gd name="connsiteY125" fmla="*/ 1720036 h 6858000"/>
              <a:gd name="connsiteX126" fmla="*/ 9938071 w 12192000"/>
              <a:gd name="connsiteY126" fmla="*/ 1634617 h 6858000"/>
              <a:gd name="connsiteX127" fmla="*/ 9220224 w 12192000"/>
              <a:gd name="connsiteY127" fmla="*/ 1231709 h 6858000"/>
              <a:gd name="connsiteX128" fmla="*/ 9133419 w 12192000"/>
              <a:gd name="connsiteY128" fmla="*/ 1170083 h 6858000"/>
              <a:gd name="connsiteX129" fmla="*/ 8672768 w 12192000"/>
              <a:gd name="connsiteY129" fmla="*/ 1020699 h 6858000"/>
              <a:gd name="connsiteX130" fmla="*/ 8198797 w 12192000"/>
              <a:gd name="connsiteY130" fmla="*/ 915000 h 6858000"/>
              <a:gd name="connsiteX131" fmla="*/ 8528095 w 12192000"/>
              <a:gd name="connsiteY131" fmla="*/ 691898 h 6858000"/>
              <a:gd name="connsiteX132" fmla="*/ 8025190 w 12192000"/>
              <a:gd name="connsiteY132" fmla="*/ 640021 h 6858000"/>
              <a:gd name="connsiteX133" fmla="*/ 7976047 w 12192000"/>
              <a:gd name="connsiteY133" fmla="*/ 641584 h 6858000"/>
              <a:gd name="connsiteX134" fmla="*/ 6988604 w 12192000"/>
              <a:gd name="connsiteY134" fmla="*/ 607260 h 6858000"/>
              <a:gd name="connsiteX135" fmla="*/ 5573116 w 12192000"/>
              <a:gd name="connsiteY135" fmla="*/ 493368 h 6858000"/>
              <a:gd name="connsiteX136" fmla="*/ 4401503 w 12192000"/>
              <a:gd name="connsiteY136" fmla="*/ 425112 h 6858000"/>
              <a:gd name="connsiteX137" fmla="*/ 3154109 w 12192000"/>
              <a:gd name="connsiteY137" fmla="*/ 292499 h 6858000"/>
              <a:gd name="connsiteX138" fmla="*/ 3094406 w 12192000"/>
              <a:gd name="connsiteY138" fmla="*/ 283966 h 6858000"/>
              <a:gd name="connsiteX139" fmla="*/ 0 w 12192000"/>
              <a:gd name="connsiteY139" fmla="*/ 0 h 6858000"/>
              <a:gd name="connsiteX140" fmla="*/ 12192000 w 12192000"/>
              <a:gd name="connsiteY140" fmla="*/ 0 h 6858000"/>
              <a:gd name="connsiteX141" fmla="*/ 12192000 w 12192000"/>
              <a:gd name="connsiteY141" fmla="*/ 6858000 h 6858000"/>
              <a:gd name="connsiteX142" fmla="*/ 0 w 12192000"/>
              <a:gd name="connsiteY142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</a:cxnLst>
            <a:rect l="l" t="t" r="r" b="b"/>
            <a:pathLst>
              <a:path w="12192000" h="6858000">
                <a:moveTo>
                  <a:pt x="3094406" y="283966"/>
                </a:moveTo>
                <a:cubicBezTo>
                  <a:pt x="3074312" y="283528"/>
                  <a:pt x="3054907" y="288795"/>
                  <a:pt x="3038833" y="309661"/>
                </a:cubicBezTo>
                <a:cubicBezTo>
                  <a:pt x="3124259" y="364657"/>
                  <a:pt x="3233105" y="343983"/>
                  <a:pt x="3348384" y="406000"/>
                </a:cubicBezTo>
                <a:cubicBezTo>
                  <a:pt x="3161001" y="386497"/>
                  <a:pt x="3012653" y="370896"/>
                  <a:pt x="2864309" y="355295"/>
                </a:cubicBezTo>
                <a:cubicBezTo>
                  <a:pt x="2861553" y="366216"/>
                  <a:pt x="2858796" y="377136"/>
                  <a:pt x="2856039" y="388058"/>
                </a:cubicBezTo>
                <a:cubicBezTo>
                  <a:pt x="3045722" y="411070"/>
                  <a:pt x="3221166" y="470356"/>
                  <a:pt x="3405794" y="512089"/>
                </a:cubicBezTo>
                <a:cubicBezTo>
                  <a:pt x="3388799" y="537835"/>
                  <a:pt x="3371808" y="532763"/>
                  <a:pt x="3356651" y="531204"/>
                </a:cubicBezTo>
                <a:cubicBezTo>
                  <a:pt x="3257907" y="521062"/>
                  <a:pt x="3159164" y="510922"/>
                  <a:pt x="3064552" y="483228"/>
                </a:cubicBezTo>
                <a:cubicBezTo>
                  <a:pt x="3043427" y="476987"/>
                  <a:pt x="3017704" y="476987"/>
                  <a:pt x="3005765" y="495708"/>
                </a:cubicBezTo>
                <a:cubicBezTo>
                  <a:pt x="2988771" y="522231"/>
                  <a:pt x="3013113" y="539393"/>
                  <a:pt x="3034700" y="553823"/>
                </a:cubicBezTo>
                <a:cubicBezTo>
                  <a:pt x="3072360" y="578787"/>
                  <a:pt x="3117827" y="571767"/>
                  <a:pt x="3161459" y="576445"/>
                </a:cubicBezTo>
                <a:cubicBezTo>
                  <a:pt x="3277655" y="588537"/>
                  <a:pt x="3333228" y="626370"/>
                  <a:pt x="3358949" y="712961"/>
                </a:cubicBezTo>
                <a:cubicBezTo>
                  <a:pt x="3256987" y="677857"/>
                  <a:pt x="3158703" y="721151"/>
                  <a:pt x="3059960" y="696576"/>
                </a:cubicBezTo>
                <a:cubicBezTo>
                  <a:pt x="3034240" y="690338"/>
                  <a:pt x="2993364" y="699698"/>
                  <a:pt x="3007143" y="729732"/>
                </a:cubicBezTo>
                <a:cubicBezTo>
                  <a:pt x="3020003" y="757814"/>
                  <a:pt x="3062716" y="778096"/>
                  <a:pt x="2986935" y="772635"/>
                </a:cubicBezTo>
                <a:cubicBezTo>
                  <a:pt x="2932740" y="768735"/>
                  <a:pt x="2826647" y="800329"/>
                  <a:pt x="2871197" y="808127"/>
                </a:cubicBezTo>
                <a:cubicBezTo>
                  <a:pt x="2927228" y="817881"/>
                  <a:pt x="2981883" y="831921"/>
                  <a:pt x="3053071" y="847913"/>
                </a:cubicBezTo>
                <a:cubicBezTo>
                  <a:pt x="2974533" y="874043"/>
                  <a:pt x="2918042" y="868584"/>
                  <a:pt x="2858796" y="847913"/>
                </a:cubicBezTo>
                <a:cubicBezTo>
                  <a:pt x="2787150" y="822949"/>
                  <a:pt x="2693916" y="792528"/>
                  <a:pt x="2635588" y="820611"/>
                </a:cubicBezTo>
                <a:cubicBezTo>
                  <a:pt x="2548326" y="862734"/>
                  <a:pt x="2475760" y="836211"/>
                  <a:pt x="2397683" y="829190"/>
                </a:cubicBezTo>
                <a:cubicBezTo>
                  <a:pt x="2238775" y="814759"/>
                  <a:pt x="2081241" y="790576"/>
                  <a:pt x="1921874" y="778877"/>
                </a:cubicBezTo>
                <a:cubicBezTo>
                  <a:pt x="1858036" y="774195"/>
                  <a:pt x="1789143" y="751964"/>
                  <a:pt x="1695450" y="782386"/>
                </a:cubicBezTo>
                <a:cubicBezTo>
                  <a:pt x="2119822" y="938012"/>
                  <a:pt x="2575423" y="928262"/>
                  <a:pt x="2954324" y="1120940"/>
                </a:cubicBezTo>
                <a:cubicBezTo>
                  <a:pt x="2938251" y="1139269"/>
                  <a:pt x="2856502" y="1191535"/>
                  <a:pt x="2890028" y="1195435"/>
                </a:cubicBezTo>
                <a:cubicBezTo>
                  <a:pt x="2984178" y="1206748"/>
                  <a:pt x="3067767" y="1244971"/>
                  <a:pt x="3153652" y="1276563"/>
                </a:cubicBezTo>
                <a:cubicBezTo>
                  <a:pt x="3190855" y="1290216"/>
                  <a:pt x="3235862" y="1308157"/>
                  <a:pt x="3218410" y="1356911"/>
                </a:cubicBezTo>
                <a:cubicBezTo>
                  <a:pt x="3186719" y="1370562"/>
                  <a:pt x="3163296" y="1351451"/>
                  <a:pt x="3137118" y="1349891"/>
                </a:cubicBezTo>
                <a:cubicBezTo>
                  <a:pt x="3110480" y="1348331"/>
                  <a:pt x="3050773" y="1358471"/>
                  <a:pt x="3067309" y="1365102"/>
                </a:cubicBezTo>
                <a:cubicBezTo>
                  <a:pt x="3142629" y="1395136"/>
                  <a:pt x="3007143" y="1467292"/>
                  <a:pt x="3096243" y="1467292"/>
                </a:cubicBezTo>
                <a:cubicBezTo>
                  <a:pt x="3245506" y="1467681"/>
                  <a:pt x="3324961" y="1595613"/>
                  <a:pt x="3468716" y="1599125"/>
                </a:cubicBezTo>
                <a:cubicBezTo>
                  <a:pt x="3491677" y="1599513"/>
                  <a:pt x="3502700" y="1622137"/>
                  <a:pt x="3502241" y="1642029"/>
                </a:cubicBezTo>
                <a:cubicBezTo>
                  <a:pt x="3502241" y="1665822"/>
                  <a:pt x="3481116" y="1670112"/>
                  <a:pt x="3457692" y="1672453"/>
                </a:cubicBezTo>
                <a:cubicBezTo>
                  <a:pt x="3421868" y="1675962"/>
                  <a:pt x="3384667" y="1642029"/>
                  <a:pt x="3337362" y="1688053"/>
                </a:cubicBezTo>
                <a:cubicBezTo>
                  <a:pt x="3422329" y="1714966"/>
                  <a:pt x="3507294" y="1741878"/>
                  <a:pt x="3505915" y="1834318"/>
                </a:cubicBezTo>
                <a:cubicBezTo>
                  <a:pt x="3505457" y="1859279"/>
                  <a:pt x="3540820" y="1868640"/>
                  <a:pt x="3567458" y="1874880"/>
                </a:cubicBezTo>
                <a:cubicBezTo>
                  <a:pt x="3611549" y="1885023"/>
                  <a:pt x="3648750" y="1902965"/>
                  <a:pt x="3672634" y="1937678"/>
                </a:cubicBezTo>
                <a:cubicBezTo>
                  <a:pt x="3672172" y="1944308"/>
                  <a:pt x="3671715" y="1951329"/>
                  <a:pt x="3674470" y="1956789"/>
                </a:cubicBezTo>
                <a:cubicBezTo>
                  <a:pt x="3666664" y="2040646"/>
                  <a:pt x="3602363" y="2038306"/>
                  <a:pt x="3531176" y="2024266"/>
                </a:cubicBezTo>
                <a:cubicBezTo>
                  <a:pt x="3446211" y="2007103"/>
                  <a:pt x="3362164" y="1975900"/>
                  <a:pt x="3272604" y="2005933"/>
                </a:cubicBezTo>
                <a:cubicBezTo>
                  <a:pt x="3398905" y="2046107"/>
                  <a:pt x="3536229" y="2049228"/>
                  <a:pt x="3654720" y="2106564"/>
                </a:cubicBezTo>
                <a:cubicBezTo>
                  <a:pt x="3221166" y="2117095"/>
                  <a:pt x="2838130" y="1936116"/>
                  <a:pt x="2417892" y="1866690"/>
                </a:cubicBezTo>
                <a:cubicBezTo>
                  <a:pt x="2432130" y="1913105"/>
                  <a:pt x="2466114" y="1922465"/>
                  <a:pt x="2496888" y="1929487"/>
                </a:cubicBezTo>
                <a:cubicBezTo>
                  <a:pt x="2652123" y="1964590"/>
                  <a:pt x="2788067" y="2034408"/>
                  <a:pt x="2929526" y="2094862"/>
                </a:cubicBezTo>
                <a:cubicBezTo>
                  <a:pt x="2987851" y="2119825"/>
                  <a:pt x="3030106" y="2144789"/>
                  <a:pt x="3052152" y="2198613"/>
                </a:cubicBezTo>
                <a:cubicBezTo>
                  <a:pt x="3071903" y="2247367"/>
                  <a:pt x="3110021" y="2269990"/>
                  <a:pt x="3180748" y="2255948"/>
                </a:cubicBezTo>
                <a:cubicBezTo>
                  <a:pt x="3238157" y="2244246"/>
                  <a:pt x="3301078" y="2250487"/>
                  <a:pt x="3361244" y="2254777"/>
                </a:cubicBezTo>
                <a:cubicBezTo>
                  <a:pt x="3430596" y="2259459"/>
                  <a:pt x="3508213" y="2314455"/>
                  <a:pt x="3489382" y="2342926"/>
                </a:cubicBezTo>
                <a:cubicBezTo>
                  <a:pt x="3457233" y="2391292"/>
                  <a:pt x="3403498" y="2367110"/>
                  <a:pt x="3355733" y="2361649"/>
                </a:cubicBezTo>
                <a:cubicBezTo>
                  <a:pt x="3301537" y="2355018"/>
                  <a:pt x="3200957" y="2341367"/>
                  <a:pt x="3199121" y="2347216"/>
                </a:cubicBezTo>
                <a:cubicBezTo>
                  <a:pt x="3163754" y="2468518"/>
                  <a:pt x="2914827" y="2362819"/>
                  <a:pt x="2861091" y="2351896"/>
                </a:cubicBezTo>
                <a:cubicBezTo>
                  <a:pt x="2794038" y="2338245"/>
                  <a:pt x="2731116" y="2363208"/>
                  <a:pt x="2667278" y="2369058"/>
                </a:cubicBezTo>
                <a:cubicBezTo>
                  <a:pt x="2610328" y="2374518"/>
                  <a:pt x="2288376" y="2391292"/>
                  <a:pt x="2221781" y="2339805"/>
                </a:cubicBezTo>
                <a:cubicBezTo>
                  <a:pt x="2212595" y="2379978"/>
                  <a:pt x="2231884" y="2396361"/>
                  <a:pt x="2247961" y="2414693"/>
                </a:cubicBezTo>
                <a:cubicBezTo>
                  <a:pt x="2270465" y="2440824"/>
                  <a:pt x="2274138" y="2459157"/>
                  <a:pt x="2231425" y="2479828"/>
                </a:cubicBezTo>
                <a:cubicBezTo>
                  <a:pt x="2109717" y="2539115"/>
                  <a:pt x="2111557" y="2541065"/>
                  <a:pt x="2224996" y="2621414"/>
                </a:cubicBezTo>
                <a:cubicBezTo>
                  <a:pt x="2230509" y="2624923"/>
                  <a:pt x="2228211" y="2636624"/>
                  <a:pt x="2229131" y="2644426"/>
                </a:cubicBezTo>
                <a:cubicBezTo>
                  <a:pt x="2199276" y="2656906"/>
                  <a:pt x="2164373" y="2625703"/>
                  <a:pt x="2129466" y="2659247"/>
                </a:cubicBezTo>
                <a:cubicBezTo>
                  <a:pt x="2281487" y="2806680"/>
                  <a:pt x="2513421" y="2842953"/>
                  <a:pt x="2723312" y="2953726"/>
                </a:cubicBezTo>
                <a:cubicBezTo>
                  <a:pt x="2553377" y="2990389"/>
                  <a:pt x="2451419" y="2862456"/>
                  <a:pt x="2326496" y="2878838"/>
                </a:cubicBezTo>
                <a:cubicBezTo>
                  <a:pt x="2264036" y="2919012"/>
                  <a:pt x="2449582" y="2983367"/>
                  <a:pt x="2272759" y="3002480"/>
                </a:cubicBezTo>
                <a:cubicBezTo>
                  <a:pt x="2349461" y="3037583"/>
                  <a:pt x="2406411" y="3071905"/>
                  <a:pt x="2459226" y="3112471"/>
                </a:cubicBezTo>
                <a:cubicBezTo>
                  <a:pt x="2553377" y="3185016"/>
                  <a:pt x="2571749" y="3232602"/>
                  <a:pt x="2528117" y="3330111"/>
                </a:cubicBezTo>
                <a:cubicBezTo>
                  <a:pt x="2499642" y="3394076"/>
                  <a:pt x="2457848" y="3452973"/>
                  <a:pt x="2494590" y="3529029"/>
                </a:cubicBezTo>
                <a:cubicBezTo>
                  <a:pt x="2520308" y="3581294"/>
                  <a:pt x="2510206" y="3615617"/>
                  <a:pt x="2414677" y="3592215"/>
                </a:cubicBezTo>
                <a:cubicBezTo>
                  <a:pt x="2311799" y="3567251"/>
                  <a:pt x="2273221" y="3614057"/>
                  <a:pt x="2298940" y="3705716"/>
                </a:cubicBezTo>
                <a:cubicBezTo>
                  <a:pt x="2315473" y="3764612"/>
                  <a:pt x="2298020" y="3782553"/>
                  <a:pt x="2227294" y="3775921"/>
                </a:cubicBezTo>
                <a:cubicBezTo>
                  <a:pt x="2149215" y="3768512"/>
                  <a:pt x="2074811" y="3729898"/>
                  <a:pt x="1978366" y="3748620"/>
                </a:cubicBezTo>
                <a:cubicBezTo>
                  <a:pt x="2055522" y="3855492"/>
                  <a:pt x="2220403" y="3825068"/>
                  <a:pt x="2310421" y="3926868"/>
                </a:cubicBezTo>
                <a:cubicBezTo>
                  <a:pt x="2202950" y="3927259"/>
                  <a:pt x="2120739" y="3926868"/>
                  <a:pt x="2041285" y="3904635"/>
                </a:cubicBezTo>
                <a:cubicBezTo>
                  <a:pt x="2008216" y="3895664"/>
                  <a:pt x="1971934" y="3886305"/>
                  <a:pt x="1953565" y="3917116"/>
                </a:cubicBezTo>
                <a:cubicBezTo>
                  <a:pt x="1931978" y="3954170"/>
                  <a:pt x="1976527" y="3968211"/>
                  <a:pt x="2003623" y="3974842"/>
                </a:cubicBezTo>
                <a:cubicBezTo>
                  <a:pt x="2079866" y="3993563"/>
                  <a:pt x="2138192" y="4038028"/>
                  <a:pt x="2201114" y="4072742"/>
                </a:cubicBezTo>
                <a:cubicBezTo>
                  <a:pt x="2339356" y="4148800"/>
                  <a:pt x="2490917" y="4212375"/>
                  <a:pt x="2608032" y="4337967"/>
                </a:cubicBezTo>
                <a:cubicBezTo>
                  <a:pt x="2460606" y="4305983"/>
                  <a:pt x="2350838" y="4231487"/>
                  <a:pt x="2213973" y="4216277"/>
                </a:cubicBezTo>
                <a:cubicBezTo>
                  <a:pt x="2332467" y="4330557"/>
                  <a:pt x="2484945" y="4405834"/>
                  <a:pt x="2629158" y="4488911"/>
                </a:cubicBezTo>
                <a:cubicBezTo>
                  <a:pt x="2670494" y="4512315"/>
                  <a:pt x="2712289" y="4528306"/>
                  <a:pt x="2721471" y="4579399"/>
                </a:cubicBezTo>
                <a:cubicBezTo>
                  <a:pt x="2739385" y="4678470"/>
                  <a:pt x="2793121" y="4760378"/>
                  <a:pt x="2907939" y="4804062"/>
                </a:cubicBezTo>
                <a:cubicBezTo>
                  <a:pt x="2908859" y="4804452"/>
                  <a:pt x="2902428" y="4819274"/>
                  <a:pt x="2898753" y="4829414"/>
                </a:cubicBezTo>
                <a:cubicBezTo>
                  <a:pt x="2828485" y="4832536"/>
                  <a:pt x="2772912" y="4774028"/>
                  <a:pt x="2683352" y="4793141"/>
                </a:cubicBezTo>
                <a:cubicBezTo>
                  <a:pt x="2769239" y="4872708"/>
                  <a:pt x="2840885" y="4944087"/>
                  <a:pt x="2962594" y="4981920"/>
                </a:cubicBezTo>
                <a:cubicBezTo>
                  <a:pt x="3059960" y="5011952"/>
                  <a:pt x="3180289" y="5029503"/>
                  <a:pt x="3251019" y="5127012"/>
                </a:cubicBezTo>
                <a:cubicBezTo>
                  <a:pt x="3168808" y="5146126"/>
                  <a:pt x="3107723" y="5121944"/>
                  <a:pt x="3046180" y="5104781"/>
                </a:cubicBezTo>
                <a:cubicBezTo>
                  <a:pt x="2952030" y="5078258"/>
                  <a:pt x="2858796" y="5048226"/>
                  <a:pt x="2764646" y="5021703"/>
                </a:cubicBezTo>
                <a:cubicBezTo>
                  <a:pt x="2728821" y="5011563"/>
                  <a:pt x="2689782" y="5004540"/>
                  <a:pt x="2666820" y="5052905"/>
                </a:cubicBezTo>
                <a:cubicBezTo>
                  <a:pt x="2786691" y="5063047"/>
                  <a:pt x="2858337" y="5128575"/>
                  <a:pt x="2933657" y="5190198"/>
                </a:cubicBezTo>
                <a:cubicBezTo>
                  <a:pt x="2975911" y="5224912"/>
                  <a:pt x="3010358" y="5271328"/>
                  <a:pt x="3086598" y="5253776"/>
                </a:cubicBezTo>
                <a:cubicBezTo>
                  <a:pt x="3126554" y="5244415"/>
                  <a:pt x="3151814" y="5270547"/>
                  <a:pt x="3147680" y="5302531"/>
                </a:cubicBezTo>
                <a:cubicBezTo>
                  <a:pt x="3132525" y="5415251"/>
                  <a:pt x="3225759" y="5454645"/>
                  <a:pt x="3322204" y="5476487"/>
                </a:cubicBezTo>
                <a:cubicBezTo>
                  <a:pt x="3504998" y="5517440"/>
                  <a:pt x="3657018" y="5613779"/>
                  <a:pt x="3834758" y="5666434"/>
                </a:cubicBezTo>
                <a:cubicBezTo>
                  <a:pt x="4007445" y="5717529"/>
                  <a:pt x="4141095" y="5838830"/>
                  <a:pt x="4314240" y="5902409"/>
                </a:cubicBezTo>
                <a:cubicBezTo>
                  <a:pt x="4439624" y="5948433"/>
                  <a:pt x="4559494" y="6007718"/>
                  <a:pt x="4688552" y="6049453"/>
                </a:cubicBezTo>
                <a:cubicBezTo>
                  <a:pt x="4993968" y="6148131"/>
                  <a:pt x="5305360" y="6227308"/>
                  <a:pt x="5634660" y="6238620"/>
                </a:cubicBezTo>
                <a:cubicBezTo>
                  <a:pt x="5906549" y="6247590"/>
                  <a:pt x="8264931" y="6239010"/>
                  <a:pt x="9222980" y="4955397"/>
                </a:cubicBezTo>
                <a:cubicBezTo>
                  <a:pt x="9241350" y="4949155"/>
                  <a:pt x="9262017" y="4932775"/>
                  <a:pt x="9268448" y="4917173"/>
                </a:cubicBezTo>
                <a:cubicBezTo>
                  <a:pt x="9299220" y="4844235"/>
                  <a:pt x="9374540" y="4812644"/>
                  <a:pt x="9442512" y="4773251"/>
                </a:cubicBezTo>
                <a:cubicBezTo>
                  <a:pt x="9502220" y="4738536"/>
                  <a:pt x="9565600" y="4702263"/>
                  <a:pt x="9590400" y="4643756"/>
                </a:cubicBezTo>
                <a:cubicBezTo>
                  <a:pt x="9623008" y="4565749"/>
                  <a:pt x="9530236" y="4629716"/>
                  <a:pt x="9513242" y="4600073"/>
                </a:cubicBezTo>
                <a:cubicBezTo>
                  <a:pt x="9548605" y="4559509"/>
                  <a:pt x="9603261" y="4522454"/>
                  <a:pt x="9617498" y="4476430"/>
                </a:cubicBezTo>
                <a:cubicBezTo>
                  <a:pt x="9669394" y="4310276"/>
                  <a:pt x="9781460" y="4189364"/>
                  <a:pt x="9949094" y="4095364"/>
                </a:cubicBezTo>
                <a:cubicBezTo>
                  <a:pt x="9997318" y="4068452"/>
                  <a:pt x="10029007" y="4019306"/>
                  <a:pt x="10094686" y="4011507"/>
                </a:cubicBezTo>
                <a:cubicBezTo>
                  <a:pt x="10240735" y="3994345"/>
                  <a:pt x="10194808" y="3860171"/>
                  <a:pt x="10271967" y="3800497"/>
                </a:cubicBezTo>
                <a:cubicBezTo>
                  <a:pt x="10286662" y="3789184"/>
                  <a:pt x="10299980" y="3766953"/>
                  <a:pt x="10297226" y="3751742"/>
                </a:cubicBezTo>
                <a:cubicBezTo>
                  <a:pt x="10293091" y="3729898"/>
                  <a:pt x="10275639" y="3709227"/>
                  <a:pt x="10260943" y="3689723"/>
                </a:cubicBezTo>
                <a:cubicBezTo>
                  <a:pt x="10245786" y="3670222"/>
                  <a:pt x="10222825" y="3653061"/>
                  <a:pt x="10233847" y="3627319"/>
                </a:cubicBezTo>
                <a:cubicBezTo>
                  <a:pt x="10238437" y="3616788"/>
                  <a:pt x="10235225" y="3580125"/>
                  <a:pt x="10269209" y="3608986"/>
                </a:cubicBezTo>
                <a:cubicBezTo>
                  <a:pt x="10362443" y="3688165"/>
                  <a:pt x="10416637" y="3613279"/>
                  <a:pt x="10496550" y="3577393"/>
                </a:cubicBezTo>
                <a:cubicBezTo>
                  <a:pt x="10432253" y="3540340"/>
                  <a:pt x="10374383" y="3514208"/>
                  <a:pt x="10364738" y="3458823"/>
                </a:cubicBezTo>
                <a:cubicBezTo>
                  <a:pt x="10344991" y="3344542"/>
                  <a:pt x="10260485" y="3292277"/>
                  <a:pt x="10132346" y="3282137"/>
                </a:cubicBezTo>
                <a:cubicBezTo>
                  <a:pt x="10179650" y="3171757"/>
                  <a:pt x="10179650" y="3171757"/>
                  <a:pt x="10026712" y="3156543"/>
                </a:cubicBezTo>
                <a:cubicBezTo>
                  <a:pt x="10085499" y="3086337"/>
                  <a:pt x="10085499" y="3068396"/>
                  <a:pt x="10014312" y="3044213"/>
                </a:cubicBezTo>
                <a:cubicBezTo>
                  <a:pt x="9945880" y="3021201"/>
                  <a:pt x="9870100" y="3013401"/>
                  <a:pt x="9806718" y="2977907"/>
                </a:cubicBezTo>
                <a:cubicBezTo>
                  <a:pt x="9865047" y="2888199"/>
                  <a:pt x="9881580" y="2784060"/>
                  <a:pt x="10001912" y="2740374"/>
                </a:cubicBezTo>
                <a:cubicBezTo>
                  <a:pt x="10020741" y="2733743"/>
                  <a:pt x="10033600" y="2706830"/>
                  <a:pt x="10021662" y="2691231"/>
                </a:cubicBezTo>
                <a:cubicBezTo>
                  <a:pt x="9978030" y="2634675"/>
                  <a:pt x="10040492" y="2527414"/>
                  <a:pt x="9904546" y="2515322"/>
                </a:cubicBezTo>
                <a:cubicBezTo>
                  <a:pt x="9887552" y="2514152"/>
                  <a:pt x="9871936" y="2502450"/>
                  <a:pt x="9885256" y="2487240"/>
                </a:cubicBezTo>
                <a:cubicBezTo>
                  <a:pt x="9931184" y="2434196"/>
                  <a:pt x="9875611" y="2437706"/>
                  <a:pt x="9842085" y="2431074"/>
                </a:cubicBezTo>
                <a:cubicBezTo>
                  <a:pt x="9801668" y="2422884"/>
                  <a:pt x="9755740" y="2446287"/>
                  <a:pt x="9718078" y="2417424"/>
                </a:cubicBezTo>
                <a:cubicBezTo>
                  <a:pt x="9726806" y="2386999"/>
                  <a:pt x="9759413" y="2387390"/>
                  <a:pt x="9782378" y="2377641"/>
                </a:cubicBezTo>
                <a:cubicBezTo>
                  <a:pt x="9849430" y="2349558"/>
                  <a:pt x="9904086" y="2316013"/>
                  <a:pt x="9907302" y="2243078"/>
                </a:cubicBezTo>
                <a:cubicBezTo>
                  <a:pt x="9909596" y="2184182"/>
                  <a:pt x="9916946" y="2132305"/>
                  <a:pt x="9824171" y="2114365"/>
                </a:cubicBezTo>
                <a:cubicBezTo>
                  <a:pt x="9785593" y="2106953"/>
                  <a:pt x="9796616" y="2064440"/>
                  <a:pt x="9818662" y="2043377"/>
                </a:cubicBezTo>
                <a:cubicBezTo>
                  <a:pt x="9858160" y="2005933"/>
                  <a:pt x="9890766" y="1956008"/>
                  <a:pt x="9958740" y="1952499"/>
                </a:cubicBezTo>
                <a:cubicBezTo>
                  <a:pt x="10000075" y="1950158"/>
                  <a:pt x="10031764" y="1934556"/>
                  <a:pt x="10064374" y="1916615"/>
                </a:cubicBezTo>
                <a:cubicBezTo>
                  <a:pt x="10087795" y="1903743"/>
                  <a:pt x="10115810" y="1892823"/>
                  <a:pt x="10113055" y="1865131"/>
                </a:cubicBezTo>
                <a:cubicBezTo>
                  <a:pt x="10110302" y="1838607"/>
                  <a:pt x="10083203" y="1827686"/>
                  <a:pt x="10055646" y="1822227"/>
                </a:cubicBezTo>
                <a:cubicBezTo>
                  <a:pt x="9963792" y="1804675"/>
                  <a:pt x="9877448" y="1778933"/>
                  <a:pt x="9800748" y="1720036"/>
                </a:cubicBezTo>
                <a:cubicBezTo>
                  <a:pt x="9851726" y="1688834"/>
                  <a:pt x="9900410" y="1666211"/>
                  <a:pt x="9938071" y="1634617"/>
                </a:cubicBezTo>
                <a:cubicBezTo>
                  <a:pt x="10029007" y="1558172"/>
                  <a:pt x="9258802" y="1317517"/>
                  <a:pt x="9220224" y="1231709"/>
                </a:cubicBezTo>
                <a:cubicBezTo>
                  <a:pt x="9208284" y="1205187"/>
                  <a:pt x="9167410" y="1177883"/>
                  <a:pt x="9133419" y="1170083"/>
                </a:cubicBezTo>
                <a:cubicBezTo>
                  <a:pt x="8974052" y="1133420"/>
                  <a:pt x="8835810" y="1051123"/>
                  <a:pt x="8672768" y="1020699"/>
                </a:cubicBezTo>
                <a:cubicBezTo>
                  <a:pt x="8518912" y="991837"/>
                  <a:pt x="8367350" y="953222"/>
                  <a:pt x="8198797" y="915000"/>
                </a:cubicBezTo>
                <a:cubicBezTo>
                  <a:pt x="8302134" y="819048"/>
                  <a:pt x="8485382" y="830361"/>
                  <a:pt x="8528095" y="691898"/>
                </a:cubicBezTo>
                <a:cubicBezTo>
                  <a:pt x="8361379" y="656013"/>
                  <a:pt x="8185937" y="696968"/>
                  <a:pt x="8025190" y="640021"/>
                </a:cubicBezTo>
                <a:cubicBezTo>
                  <a:pt x="8011411" y="634954"/>
                  <a:pt x="7992579" y="640021"/>
                  <a:pt x="7976047" y="641584"/>
                </a:cubicBezTo>
                <a:cubicBezTo>
                  <a:pt x="7644909" y="672005"/>
                  <a:pt x="7315149" y="645484"/>
                  <a:pt x="6988604" y="607260"/>
                </a:cubicBezTo>
                <a:cubicBezTo>
                  <a:pt x="6518305" y="552656"/>
                  <a:pt x="6046170" y="517941"/>
                  <a:pt x="5573116" y="493368"/>
                </a:cubicBezTo>
                <a:cubicBezTo>
                  <a:pt x="5182272" y="473086"/>
                  <a:pt x="4790511" y="464116"/>
                  <a:pt x="4401503" y="425112"/>
                </a:cubicBezTo>
                <a:cubicBezTo>
                  <a:pt x="3985401" y="383379"/>
                  <a:pt x="3569756" y="336184"/>
                  <a:pt x="3154109" y="292499"/>
                </a:cubicBezTo>
                <a:cubicBezTo>
                  <a:pt x="3135280" y="290549"/>
                  <a:pt x="3114499" y="284406"/>
                  <a:pt x="3094406" y="283966"/>
                </a:cubicBez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2">
              <a:alpha val="50000"/>
            </a:schemeClr>
          </a:solidFill>
          <a:ln w="32707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CAE27157-9CB8-63B1-A201-033033B1C47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93855" y="391885"/>
            <a:ext cx="1804289" cy="2377440"/>
          </a:xfrm>
          <a:prstGeom prst="rect">
            <a:avLst/>
          </a:prstGeom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08097FB2-4E93-D044-0FFD-473365563D8A}"/>
              </a:ext>
            </a:extLst>
          </p:cNvPr>
          <p:cNvSpPr txBox="1"/>
          <p:nvPr/>
        </p:nvSpPr>
        <p:spPr>
          <a:xfrm>
            <a:off x="461961" y="3073013"/>
            <a:ext cx="11268075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sz="2400" dirty="0">
                <a:latin typeface="Optima" panose="020B7200000000000000" pitchFamily="34" charset="0"/>
              </a:rPr>
              <a:t>Este sujeto obligado sí está facultado para generar la información requerida por el artículo 84 fracción LII inciso A referente a actas, empero no se genera ninguna información ya que fue hasta el 23 de marzo del 2017 que se presentó la convocatoria para formar el Consejo Consultivo, y a la fecha no existe resolución alguna; se anexa gaceta correspondiente: http://congresosanluis.gob.mx/sites/default/files/unpload/tl/gpar/2017/03/uno_1.pdf En el campo "Fecha expresada en que se realizaron las sesiones con el formato día/mes/año" se pone la misma que en la fecha de actualización para cumplir con los criterios de no dejar campos vacíos, ya que no se genera información al respecto</a:t>
            </a:r>
            <a:endParaRPr lang="es-MX" sz="2400" dirty="0">
              <a:latin typeface="Optima" panose="020B7200000000000000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72486511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141</Words>
  <Application>Microsoft Office PowerPoint</Application>
  <PresentationFormat>Panorámica</PresentationFormat>
  <Paragraphs>1</Paragraphs>
  <Slides>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6" baseType="lpstr">
      <vt:lpstr>Aptos</vt:lpstr>
      <vt:lpstr>Aptos Display</vt:lpstr>
      <vt:lpstr>Arial</vt:lpstr>
      <vt:lpstr>Optima</vt:lpstr>
      <vt:lpstr>Tema de Office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parla .</dc:creator>
  <cp:lastModifiedBy>parla .</cp:lastModifiedBy>
  <cp:revision>1</cp:revision>
  <dcterms:created xsi:type="dcterms:W3CDTF">2025-10-08T16:09:43Z</dcterms:created>
  <dcterms:modified xsi:type="dcterms:W3CDTF">2025-10-08T16:12:14Z</dcterms:modified>
</cp:coreProperties>
</file>