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Noviembre</a:t>
            </a:r>
            <a:r>
              <a:rPr lang="en-US" baseline="0" dirty="0" smtClean="0"/>
              <a:t> 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nov-25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329</c:v>
                </c:pt>
                <c:pt idx="1">
                  <c:v>301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03/12/2025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7452522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147</cp:revision>
  <dcterms:created xsi:type="dcterms:W3CDTF">2021-08-24T18:17:24Z</dcterms:created>
  <dcterms:modified xsi:type="dcterms:W3CDTF">2025-12-03T16:42:14Z</dcterms:modified>
</cp:coreProperties>
</file>